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showGuides="1">
      <p:cViewPr varScale="1">
        <p:scale>
          <a:sx n="45" d="100"/>
          <a:sy n="45" d="100"/>
        </p:scale>
        <p:origin x="919" y="3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B0FE-2775-4389-C1C5-B028350A95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9C4FB0-27D8-ADF5-6C26-DC0A60CA4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4AD4A1-ED96-B3D8-1EE8-96517D1DF9A1}"/>
              </a:ext>
            </a:extLst>
          </p:cNvPr>
          <p:cNvSpPr>
            <a:spLocks noGrp="1"/>
          </p:cNvSpPr>
          <p:nvPr>
            <p:ph type="dt" sz="half" idx="10"/>
          </p:nvPr>
        </p:nvSpPr>
        <p:spPr/>
        <p:txBody>
          <a:bodyPr/>
          <a:lstStyle/>
          <a:p>
            <a:fld id="{6E6AD2CA-BF6D-4212-B9A5-0019AB87FBA9}" type="datetimeFigureOut">
              <a:rPr lang="en-US" smtClean="0"/>
              <a:t>12/9/2023</a:t>
            </a:fld>
            <a:endParaRPr lang="en-US"/>
          </a:p>
        </p:txBody>
      </p:sp>
      <p:sp>
        <p:nvSpPr>
          <p:cNvPr id="5" name="Footer Placeholder 4">
            <a:extLst>
              <a:ext uri="{FF2B5EF4-FFF2-40B4-BE49-F238E27FC236}">
                <a16:creationId xmlns:a16="http://schemas.microsoft.com/office/drawing/2014/main" id="{F2A9FE57-D97C-388D-0645-70897A859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ACE18-E39D-8F93-74E1-A91296470435}"/>
              </a:ext>
            </a:extLst>
          </p:cNvPr>
          <p:cNvSpPr>
            <a:spLocks noGrp="1"/>
          </p:cNvSpPr>
          <p:nvPr>
            <p:ph type="sldNum" sz="quarter" idx="12"/>
          </p:nvPr>
        </p:nvSpPr>
        <p:spPr/>
        <p:txBody>
          <a:bodyPr/>
          <a:lstStyle/>
          <a:p>
            <a:fld id="{C4977EC9-42F5-413B-A8DE-C7D8537CAFCB}" type="slidenum">
              <a:rPr lang="en-US" smtClean="0"/>
              <a:t>‹#›</a:t>
            </a:fld>
            <a:endParaRPr lang="en-US"/>
          </a:p>
        </p:txBody>
      </p:sp>
    </p:spTree>
    <p:extLst>
      <p:ext uri="{BB962C8B-B14F-4D97-AF65-F5344CB8AC3E}">
        <p14:creationId xmlns:p14="http://schemas.microsoft.com/office/powerpoint/2010/main" val="51064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FB2A-7831-33D0-7E38-7FB02665C8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024E3C-3F63-57E8-FFDC-A0DC4026CD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C7278-0D72-1D18-D253-22BF3AFBD062}"/>
              </a:ext>
            </a:extLst>
          </p:cNvPr>
          <p:cNvSpPr>
            <a:spLocks noGrp="1"/>
          </p:cNvSpPr>
          <p:nvPr>
            <p:ph type="dt" sz="half" idx="10"/>
          </p:nvPr>
        </p:nvSpPr>
        <p:spPr/>
        <p:txBody>
          <a:bodyPr/>
          <a:lstStyle/>
          <a:p>
            <a:fld id="{6E6AD2CA-BF6D-4212-B9A5-0019AB87FBA9}" type="datetimeFigureOut">
              <a:rPr lang="en-US" smtClean="0"/>
              <a:t>12/9/2023</a:t>
            </a:fld>
            <a:endParaRPr lang="en-US"/>
          </a:p>
        </p:txBody>
      </p:sp>
      <p:sp>
        <p:nvSpPr>
          <p:cNvPr id="5" name="Footer Placeholder 4">
            <a:extLst>
              <a:ext uri="{FF2B5EF4-FFF2-40B4-BE49-F238E27FC236}">
                <a16:creationId xmlns:a16="http://schemas.microsoft.com/office/drawing/2014/main" id="{77E7FBA4-F662-AB7C-18F5-4A1D4A885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C5FEB-7280-0158-FD65-C8C64860BC55}"/>
              </a:ext>
            </a:extLst>
          </p:cNvPr>
          <p:cNvSpPr>
            <a:spLocks noGrp="1"/>
          </p:cNvSpPr>
          <p:nvPr>
            <p:ph type="sldNum" sz="quarter" idx="12"/>
          </p:nvPr>
        </p:nvSpPr>
        <p:spPr/>
        <p:txBody>
          <a:bodyPr/>
          <a:lstStyle/>
          <a:p>
            <a:fld id="{C4977EC9-42F5-413B-A8DE-C7D8537CAFCB}" type="slidenum">
              <a:rPr lang="en-US" smtClean="0"/>
              <a:t>‹#›</a:t>
            </a:fld>
            <a:endParaRPr lang="en-US"/>
          </a:p>
        </p:txBody>
      </p:sp>
    </p:spTree>
    <p:extLst>
      <p:ext uri="{BB962C8B-B14F-4D97-AF65-F5344CB8AC3E}">
        <p14:creationId xmlns:p14="http://schemas.microsoft.com/office/powerpoint/2010/main" val="245209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71F37-62E6-7952-9874-6FDCC52392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0B1624-2CBC-F5FC-3B03-E05C1DBFDF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EFECF-F8DB-1315-FE4E-583D807421C1}"/>
              </a:ext>
            </a:extLst>
          </p:cNvPr>
          <p:cNvSpPr>
            <a:spLocks noGrp="1"/>
          </p:cNvSpPr>
          <p:nvPr>
            <p:ph type="dt" sz="half" idx="10"/>
          </p:nvPr>
        </p:nvSpPr>
        <p:spPr/>
        <p:txBody>
          <a:bodyPr/>
          <a:lstStyle/>
          <a:p>
            <a:fld id="{6E6AD2CA-BF6D-4212-B9A5-0019AB87FBA9}" type="datetimeFigureOut">
              <a:rPr lang="en-US" smtClean="0"/>
              <a:t>12/9/2023</a:t>
            </a:fld>
            <a:endParaRPr lang="en-US"/>
          </a:p>
        </p:txBody>
      </p:sp>
      <p:sp>
        <p:nvSpPr>
          <p:cNvPr id="5" name="Footer Placeholder 4">
            <a:extLst>
              <a:ext uri="{FF2B5EF4-FFF2-40B4-BE49-F238E27FC236}">
                <a16:creationId xmlns:a16="http://schemas.microsoft.com/office/drawing/2014/main" id="{187FADD4-090A-99CE-CCFB-E7709935D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E5B46-AB8C-67E4-2112-913F60B18CA2}"/>
              </a:ext>
            </a:extLst>
          </p:cNvPr>
          <p:cNvSpPr>
            <a:spLocks noGrp="1"/>
          </p:cNvSpPr>
          <p:nvPr>
            <p:ph type="sldNum" sz="quarter" idx="12"/>
          </p:nvPr>
        </p:nvSpPr>
        <p:spPr/>
        <p:txBody>
          <a:bodyPr/>
          <a:lstStyle/>
          <a:p>
            <a:fld id="{C4977EC9-42F5-413B-A8DE-C7D8537CAFCB}" type="slidenum">
              <a:rPr lang="en-US" smtClean="0"/>
              <a:t>‹#›</a:t>
            </a:fld>
            <a:endParaRPr lang="en-US"/>
          </a:p>
        </p:txBody>
      </p:sp>
    </p:spTree>
    <p:extLst>
      <p:ext uri="{BB962C8B-B14F-4D97-AF65-F5344CB8AC3E}">
        <p14:creationId xmlns:p14="http://schemas.microsoft.com/office/powerpoint/2010/main" val="193234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623B-F447-FE1F-FFF9-C5A41CFA8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35FB9-9412-7CFF-5652-63B3C19D3B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AD2C2-B535-3BAB-4682-D90B3A1D64AB}"/>
              </a:ext>
            </a:extLst>
          </p:cNvPr>
          <p:cNvSpPr>
            <a:spLocks noGrp="1"/>
          </p:cNvSpPr>
          <p:nvPr>
            <p:ph type="dt" sz="half" idx="10"/>
          </p:nvPr>
        </p:nvSpPr>
        <p:spPr/>
        <p:txBody>
          <a:bodyPr/>
          <a:lstStyle/>
          <a:p>
            <a:fld id="{6E6AD2CA-BF6D-4212-B9A5-0019AB87FBA9}" type="datetimeFigureOut">
              <a:rPr lang="en-US" smtClean="0"/>
              <a:t>12/9/2023</a:t>
            </a:fld>
            <a:endParaRPr lang="en-US"/>
          </a:p>
        </p:txBody>
      </p:sp>
      <p:sp>
        <p:nvSpPr>
          <p:cNvPr id="5" name="Footer Placeholder 4">
            <a:extLst>
              <a:ext uri="{FF2B5EF4-FFF2-40B4-BE49-F238E27FC236}">
                <a16:creationId xmlns:a16="http://schemas.microsoft.com/office/drawing/2014/main" id="{FDE36D5A-7876-DB7D-946E-F23E4588A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8846D-84E6-4EAC-62B9-476FDA6CD0AB}"/>
              </a:ext>
            </a:extLst>
          </p:cNvPr>
          <p:cNvSpPr>
            <a:spLocks noGrp="1"/>
          </p:cNvSpPr>
          <p:nvPr>
            <p:ph type="sldNum" sz="quarter" idx="12"/>
          </p:nvPr>
        </p:nvSpPr>
        <p:spPr/>
        <p:txBody>
          <a:bodyPr/>
          <a:lstStyle/>
          <a:p>
            <a:fld id="{C4977EC9-42F5-413B-A8DE-C7D8537CAFCB}" type="slidenum">
              <a:rPr lang="en-US" smtClean="0"/>
              <a:t>‹#›</a:t>
            </a:fld>
            <a:endParaRPr lang="en-US"/>
          </a:p>
        </p:txBody>
      </p:sp>
    </p:spTree>
    <p:extLst>
      <p:ext uri="{BB962C8B-B14F-4D97-AF65-F5344CB8AC3E}">
        <p14:creationId xmlns:p14="http://schemas.microsoft.com/office/powerpoint/2010/main" val="69393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C2BA4-7263-17B4-FF82-DC1876440D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453B0F-A54F-DBB4-EAF9-FC6197E43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37C36F-853C-643F-B15C-8A9E2BA9D15B}"/>
              </a:ext>
            </a:extLst>
          </p:cNvPr>
          <p:cNvSpPr>
            <a:spLocks noGrp="1"/>
          </p:cNvSpPr>
          <p:nvPr>
            <p:ph type="dt" sz="half" idx="10"/>
          </p:nvPr>
        </p:nvSpPr>
        <p:spPr/>
        <p:txBody>
          <a:bodyPr/>
          <a:lstStyle/>
          <a:p>
            <a:fld id="{6E6AD2CA-BF6D-4212-B9A5-0019AB87FBA9}" type="datetimeFigureOut">
              <a:rPr lang="en-US" smtClean="0"/>
              <a:t>12/9/2023</a:t>
            </a:fld>
            <a:endParaRPr lang="en-US"/>
          </a:p>
        </p:txBody>
      </p:sp>
      <p:sp>
        <p:nvSpPr>
          <p:cNvPr id="5" name="Footer Placeholder 4">
            <a:extLst>
              <a:ext uri="{FF2B5EF4-FFF2-40B4-BE49-F238E27FC236}">
                <a16:creationId xmlns:a16="http://schemas.microsoft.com/office/drawing/2014/main" id="{55CD050C-4C2D-FE20-31D7-AA882797E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77F47-B207-0F76-6CC2-539646B06A15}"/>
              </a:ext>
            </a:extLst>
          </p:cNvPr>
          <p:cNvSpPr>
            <a:spLocks noGrp="1"/>
          </p:cNvSpPr>
          <p:nvPr>
            <p:ph type="sldNum" sz="quarter" idx="12"/>
          </p:nvPr>
        </p:nvSpPr>
        <p:spPr/>
        <p:txBody>
          <a:bodyPr/>
          <a:lstStyle/>
          <a:p>
            <a:fld id="{C4977EC9-42F5-413B-A8DE-C7D8537CAFCB}" type="slidenum">
              <a:rPr lang="en-US" smtClean="0"/>
              <a:t>‹#›</a:t>
            </a:fld>
            <a:endParaRPr lang="en-US"/>
          </a:p>
        </p:txBody>
      </p:sp>
    </p:spTree>
    <p:extLst>
      <p:ext uri="{BB962C8B-B14F-4D97-AF65-F5344CB8AC3E}">
        <p14:creationId xmlns:p14="http://schemas.microsoft.com/office/powerpoint/2010/main" val="29211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BD0E-3A63-DB3E-41D2-DCA612292F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C5C48-7024-7D5C-FA54-FD89A8B15E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5AEEC1-A602-ED6F-609E-BDB71D36F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D43CC2-8E40-BD2B-0CC3-A1029E48E039}"/>
              </a:ext>
            </a:extLst>
          </p:cNvPr>
          <p:cNvSpPr>
            <a:spLocks noGrp="1"/>
          </p:cNvSpPr>
          <p:nvPr>
            <p:ph type="dt" sz="half" idx="10"/>
          </p:nvPr>
        </p:nvSpPr>
        <p:spPr/>
        <p:txBody>
          <a:bodyPr/>
          <a:lstStyle/>
          <a:p>
            <a:fld id="{6E6AD2CA-BF6D-4212-B9A5-0019AB87FBA9}" type="datetimeFigureOut">
              <a:rPr lang="en-US" smtClean="0"/>
              <a:t>12/9/2023</a:t>
            </a:fld>
            <a:endParaRPr lang="en-US"/>
          </a:p>
        </p:txBody>
      </p:sp>
      <p:sp>
        <p:nvSpPr>
          <p:cNvPr id="6" name="Footer Placeholder 5">
            <a:extLst>
              <a:ext uri="{FF2B5EF4-FFF2-40B4-BE49-F238E27FC236}">
                <a16:creationId xmlns:a16="http://schemas.microsoft.com/office/drawing/2014/main" id="{35657ED8-C81A-FE06-48A7-D51B8CFE7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80E0F-A6BF-0F5D-EFF6-99F428B8EB4E}"/>
              </a:ext>
            </a:extLst>
          </p:cNvPr>
          <p:cNvSpPr>
            <a:spLocks noGrp="1"/>
          </p:cNvSpPr>
          <p:nvPr>
            <p:ph type="sldNum" sz="quarter" idx="12"/>
          </p:nvPr>
        </p:nvSpPr>
        <p:spPr/>
        <p:txBody>
          <a:bodyPr/>
          <a:lstStyle/>
          <a:p>
            <a:fld id="{C4977EC9-42F5-413B-A8DE-C7D8537CAFCB}" type="slidenum">
              <a:rPr lang="en-US" smtClean="0"/>
              <a:t>‹#›</a:t>
            </a:fld>
            <a:endParaRPr lang="en-US"/>
          </a:p>
        </p:txBody>
      </p:sp>
    </p:spTree>
    <p:extLst>
      <p:ext uri="{BB962C8B-B14F-4D97-AF65-F5344CB8AC3E}">
        <p14:creationId xmlns:p14="http://schemas.microsoft.com/office/powerpoint/2010/main" val="129856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0C03-FB31-74C3-F1E1-2F9C0C7B70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5AB3B6-D025-4649-C988-A1C054135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837D58-9409-D1A6-BCDC-84A44411F9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389CF-CFB9-7364-6618-6AE586F028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D0093-C9E5-18BC-369F-A40231E5C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9A769D-0F1E-2AC1-9D51-9A5124B3BCF7}"/>
              </a:ext>
            </a:extLst>
          </p:cNvPr>
          <p:cNvSpPr>
            <a:spLocks noGrp="1"/>
          </p:cNvSpPr>
          <p:nvPr>
            <p:ph type="dt" sz="half" idx="10"/>
          </p:nvPr>
        </p:nvSpPr>
        <p:spPr/>
        <p:txBody>
          <a:bodyPr/>
          <a:lstStyle/>
          <a:p>
            <a:fld id="{6E6AD2CA-BF6D-4212-B9A5-0019AB87FBA9}" type="datetimeFigureOut">
              <a:rPr lang="en-US" smtClean="0"/>
              <a:t>12/9/2023</a:t>
            </a:fld>
            <a:endParaRPr lang="en-US"/>
          </a:p>
        </p:txBody>
      </p:sp>
      <p:sp>
        <p:nvSpPr>
          <p:cNvPr id="8" name="Footer Placeholder 7">
            <a:extLst>
              <a:ext uri="{FF2B5EF4-FFF2-40B4-BE49-F238E27FC236}">
                <a16:creationId xmlns:a16="http://schemas.microsoft.com/office/drawing/2014/main" id="{8A103EEF-6FFC-BFB6-ED7D-1FA884AB9A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AC14C6-AAC1-B0ED-515E-C790479D3CDA}"/>
              </a:ext>
            </a:extLst>
          </p:cNvPr>
          <p:cNvSpPr>
            <a:spLocks noGrp="1"/>
          </p:cNvSpPr>
          <p:nvPr>
            <p:ph type="sldNum" sz="quarter" idx="12"/>
          </p:nvPr>
        </p:nvSpPr>
        <p:spPr/>
        <p:txBody>
          <a:bodyPr/>
          <a:lstStyle/>
          <a:p>
            <a:fld id="{C4977EC9-42F5-413B-A8DE-C7D8537CAFCB}" type="slidenum">
              <a:rPr lang="en-US" smtClean="0"/>
              <a:t>‹#›</a:t>
            </a:fld>
            <a:endParaRPr lang="en-US"/>
          </a:p>
        </p:txBody>
      </p:sp>
    </p:spTree>
    <p:extLst>
      <p:ext uri="{BB962C8B-B14F-4D97-AF65-F5344CB8AC3E}">
        <p14:creationId xmlns:p14="http://schemas.microsoft.com/office/powerpoint/2010/main" val="32011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CBE8-F243-9E31-1705-C29CD6806D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7DEF4D-9063-93FF-6306-D5D6225EC98E}"/>
              </a:ext>
            </a:extLst>
          </p:cNvPr>
          <p:cNvSpPr>
            <a:spLocks noGrp="1"/>
          </p:cNvSpPr>
          <p:nvPr>
            <p:ph type="dt" sz="half" idx="10"/>
          </p:nvPr>
        </p:nvSpPr>
        <p:spPr/>
        <p:txBody>
          <a:bodyPr/>
          <a:lstStyle/>
          <a:p>
            <a:fld id="{6E6AD2CA-BF6D-4212-B9A5-0019AB87FBA9}" type="datetimeFigureOut">
              <a:rPr lang="en-US" smtClean="0"/>
              <a:t>12/9/2023</a:t>
            </a:fld>
            <a:endParaRPr lang="en-US"/>
          </a:p>
        </p:txBody>
      </p:sp>
      <p:sp>
        <p:nvSpPr>
          <p:cNvPr id="4" name="Footer Placeholder 3">
            <a:extLst>
              <a:ext uri="{FF2B5EF4-FFF2-40B4-BE49-F238E27FC236}">
                <a16:creationId xmlns:a16="http://schemas.microsoft.com/office/drawing/2014/main" id="{938836EE-14FF-BB41-0702-D881334E2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9EE5CC-DB20-698C-D158-E7E0BAECE38B}"/>
              </a:ext>
            </a:extLst>
          </p:cNvPr>
          <p:cNvSpPr>
            <a:spLocks noGrp="1"/>
          </p:cNvSpPr>
          <p:nvPr>
            <p:ph type="sldNum" sz="quarter" idx="12"/>
          </p:nvPr>
        </p:nvSpPr>
        <p:spPr/>
        <p:txBody>
          <a:bodyPr/>
          <a:lstStyle/>
          <a:p>
            <a:fld id="{C4977EC9-42F5-413B-A8DE-C7D8537CAFCB}" type="slidenum">
              <a:rPr lang="en-US" smtClean="0"/>
              <a:t>‹#›</a:t>
            </a:fld>
            <a:endParaRPr lang="en-US"/>
          </a:p>
        </p:txBody>
      </p:sp>
    </p:spTree>
    <p:extLst>
      <p:ext uri="{BB962C8B-B14F-4D97-AF65-F5344CB8AC3E}">
        <p14:creationId xmlns:p14="http://schemas.microsoft.com/office/powerpoint/2010/main" val="88366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A8A20-13A3-3215-340D-433C48F694AC}"/>
              </a:ext>
            </a:extLst>
          </p:cNvPr>
          <p:cNvSpPr>
            <a:spLocks noGrp="1"/>
          </p:cNvSpPr>
          <p:nvPr>
            <p:ph type="dt" sz="half" idx="10"/>
          </p:nvPr>
        </p:nvSpPr>
        <p:spPr/>
        <p:txBody>
          <a:bodyPr/>
          <a:lstStyle/>
          <a:p>
            <a:fld id="{6E6AD2CA-BF6D-4212-B9A5-0019AB87FBA9}" type="datetimeFigureOut">
              <a:rPr lang="en-US" smtClean="0"/>
              <a:t>12/9/2023</a:t>
            </a:fld>
            <a:endParaRPr lang="en-US"/>
          </a:p>
        </p:txBody>
      </p:sp>
      <p:sp>
        <p:nvSpPr>
          <p:cNvPr id="3" name="Footer Placeholder 2">
            <a:extLst>
              <a:ext uri="{FF2B5EF4-FFF2-40B4-BE49-F238E27FC236}">
                <a16:creationId xmlns:a16="http://schemas.microsoft.com/office/drawing/2014/main" id="{60889361-F2F1-17EB-1644-C863D56DB6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3CE036-42E5-4EBD-CBB0-8546F7E63063}"/>
              </a:ext>
            </a:extLst>
          </p:cNvPr>
          <p:cNvSpPr>
            <a:spLocks noGrp="1"/>
          </p:cNvSpPr>
          <p:nvPr>
            <p:ph type="sldNum" sz="quarter" idx="12"/>
          </p:nvPr>
        </p:nvSpPr>
        <p:spPr/>
        <p:txBody>
          <a:bodyPr/>
          <a:lstStyle/>
          <a:p>
            <a:fld id="{C4977EC9-42F5-413B-A8DE-C7D8537CAFCB}" type="slidenum">
              <a:rPr lang="en-US" smtClean="0"/>
              <a:t>‹#›</a:t>
            </a:fld>
            <a:endParaRPr lang="en-US"/>
          </a:p>
        </p:txBody>
      </p:sp>
    </p:spTree>
    <p:extLst>
      <p:ext uri="{BB962C8B-B14F-4D97-AF65-F5344CB8AC3E}">
        <p14:creationId xmlns:p14="http://schemas.microsoft.com/office/powerpoint/2010/main" val="398417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684D-C408-C04F-2E23-68698CAC4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C2FF9-B961-5EDB-F170-DB04CB92F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278BF5-D911-2982-8636-2EAE6D0A3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45717-0DBA-ADD5-A4DF-0621F167F5E1}"/>
              </a:ext>
            </a:extLst>
          </p:cNvPr>
          <p:cNvSpPr>
            <a:spLocks noGrp="1"/>
          </p:cNvSpPr>
          <p:nvPr>
            <p:ph type="dt" sz="half" idx="10"/>
          </p:nvPr>
        </p:nvSpPr>
        <p:spPr/>
        <p:txBody>
          <a:bodyPr/>
          <a:lstStyle/>
          <a:p>
            <a:fld id="{6E6AD2CA-BF6D-4212-B9A5-0019AB87FBA9}" type="datetimeFigureOut">
              <a:rPr lang="en-US" smtClean="0"/>
              <a:t>12/9/2023</a:t>
            </a:fld>
            <a:endParaRPr lang="en-US"/>
          </a:p>
        </p:txBody>
      </p:sp>
      <p:sp>
        <p:nvSpPr>
          <p:cNvPr id="6" name="Footer Placeholder 5">
            <a:extLst>
              <a:ext uri="{FF2B5EF4-FFF2-40B4-BE49-F238E27FC236}">
                <a16:creationId xmlns:a16="http://schemas.microsoft.com/office/drawing/2014/main" id="{5D43A4B4-54A3-289F-7BDD-8E6E8F5BD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60DB3-41C4-50AF-0B57-62F43888BAC6}"/>
              </a:ext>
            </a:extLst>
          </p:cNvPr>
          <p:cNvSpPr>
            <a:spLocks noGrp="1"/>
          </p:cNvSpPr>
          <p:nvPr>
            <p:ph type="sldNum" sz="quarter" idx="12"/>
          </p:nvPr>
        </p:nvSpPr>
        <p:spPr/>
        <p:txBody>
          <a:bodyPr/>
          <a:lstStyle/>
          <a:p>
            <a:fld id="{C4977EC9-42F5-413B-A8DE-C7D8537CAFCB}" type="slidenum">
              <a:rPr lang="en-US" smtClean="0"/>
              <a:t>‹#›</a:t>
            </a:fld>
            <a:endParaRPr lang="en-US"/>
          </a:p>
        </p:txBody>
      </p:sp>
    </p:spTree>
    <p:extLst>
      <p:ext uri="{BB962C8B-B14F-4D97-AF65-F5344CB8AC3E}">
        <p14:creationId xmlns:p14="http://schemas.microsoft.com/office/powerpoint/2010/main" val="407593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06F4-16C8-0AEA-6A70-B07E43B09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837590-1A07-DC60-4C33-53828BBAC9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531BAF-21B4-EC01-C91A-89742A018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288A-46E3-2E19-D4B6-2DE75B4FB5FC}"/>
              </a:ext>
            </a:extLst>
          </p:cNvPr>
          <p:cNvSpPr>
            <a:spLocks noGrp="1"/>
          </p:cNvSpPr>
          <p:nvPr>
            <p:ph type="dt" sz="half" idx="10"/>
          </p:nvPr>
        </p:nvSpPr>
        <p:spPr/>
        <p:txBody>
          <a:bodyPr/>
          <a:lstStyle/>
          <a:p>
            <a:fld id="{6E6AD2CA-BF6D-4212-B9A5-0019AB87FBA9}" type="datetimeFigureOut">
              <a:rPr lang="en-US" smtClean="0"/>
              <a:t>12/9/2023</a:t>
            </a:fld>
            <a:endParaRPr lang="en-US"/>
          </a:p>
        </p:txBody>
      </p:sp>
      <p:sp>
        <p:nvSpPr>
          <p:cNvPr id="6" name="Footer Placeholder 5">
            <a:extLst>
              <a:ext uri="{FF2B5EF4-FFF2-40B4-BE49-F238E27FC236}">
                <a16:creationId xmlns:a16="http://schemas.microsoft.com/office/drawing/2014/main" id="{D6885D41-0EA1-BC43-7028-FDECA7769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FD352-A4B2-82A2-AD9E-69FB0DB0A1BE}"/>
              </a:ext>
            </a:extLst>
          </p:cNvPr>
          <p:cNvSpPr>
            <a:spLocks noGrp="1"/>
          </p:cNvSpPr>
          <p:nvPr>
            <p:ph type="sldNum" sz="quarter" idx="12"/>
          </p:nvPr>
        </p:nvSpPr>
        <p:spPr/>
        <p:txBody>
          <a:bodyPr/>
          <a:lstStyle/>
          <a:p>
            <a:fld id="{C4977EC9-42F5-413B-A8DE-C7D8537CAFCB}" type="slidenum">
              <a:rPr lang="en-US" smtClean="0"/>
              <a:t>‹#›</a:t>
            </a:fld>
            <a:endParaRPr lang="en-US"/>
          </a:p>
        </p:txBody>
      </p:sp>
    </p:spTree>
    <p:extLst>
      <p:ext uri="{BB962C8B-B14F-4D97-AF65-F5344CB8AC3E}">
        <p14:creationId xmlns:p14="http://schemas.microsoft.com/office/powerpoint/2010/main" val="268272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CF67E-45A3-BD60-9450-30E006903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943B9F-AFA2-F290-9208-33A786398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927CB-5F84-8F22-2BDF-962B64949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AD2CA-BF6D-4212-B9A5-0019AB87FBA9}" type="datetimeFigureOut">
              <a:rPr lang="en-US" smtClean="0"/>
              <a:t>12/9/2023</a:t>
            </a:fld>
            <a:endParaRPr lang="en-US"/>
          </a:p>
        </p:txBody>
      </p:sp>
      <p:sp>
        <p:nvSpPr>
          <p:cNvPr id="5" name="Footer Placeholder 4">
            <a:extLst>
              <a:ext uri="{FF2B5EF4-FFF2-40B4-BE49-F238E27FC236}">
                <a16:creationId xmlns:a16="http://schemas.microsoft.com/office/drawing/2014/main" id="{C9CC53F9-FF35-428E-51C1-05EF4E96F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812288-4219-BBD4-D9D9-45300BEA8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77EC9-42F5-413B-A8DE-C7D8537CAFCB}" type="slidenum">
              <a:rPr lang="en-US" smtClean="0"/>
              <a:t>‹#›</a:t>
            </a:fld>
            <a:endParaRPr lang="en-US"/>
          </a:p>
        </p:txBody>
      </p:sp>
    </p:spTree>
    <p:extLst>
      <p:ext uri="{BB962C8B-B14F-4D97-AF65-F5344CB8AC3E}">
        <p14:creationId xmlns:p14="http://schemas.microsoft.com/office/powerpoint/2010/main" val="227925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7DF7-C03B-7A6C-ADB9-623E4036571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8235EA0-FF91-AC62-6103-290829B12FE2}"/>
              </a:ext>
            </a:extLst>
          </p:cNvPr>
          <p:cNvSpPr>
            <a:spLocks noGrp="1"/>
          </p:cNvSpPr>
          <p:nvPr>
            <p:ph type="subTitle" idx="1"/>
          </p:nvPr>
        </p:nvSpPr>
        <p:spPr/>
        <p:txBody>
          <a:bodyPr/>
          <a:lstStyle/>
          <a:p>
            <a:endParaRPr lang="en-US"/>
          </a:p>
        </p:txBody>
      </p:sp>
      <p:pic>
        <p:nvPicPr>
          <p:cNvPr id="5" name="Picture 4" descr="A screenshot of a video conference">
            <a:extLst>
              <a:ext uri="{FF2B5EF4-FFF2-40B4-BE49-F238E27FC236}">
                <a16:creationId xmlns:a16="http://schemas.microsoft.com/office/drawing/2014/main" id="{5583B463-2A1B-444A-5CF8-FF478B4696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260" b="16453"/>
          <a:stretch/>
        </p:blipFill>
        <p:spPr>
          <a:xfrm>
            <a:off x="1179071" y="1023167"/>
            <a:ext cx="10450559" cy="4425696"/>
          </a:xfrm>
          <a:prstGeom prst="rect">
            <a:avLst/>
          </a:prstGeom>
        </p:spPr>
      </p:pic>
      <p:sp>
        <p:nvSpPr>
          <p:cNvPr id="6" name="TextBox 5">
            <a:extLst>
              <a:ext uri="{FF2B5EF4-FFF2-40B4-BE49-F238E27FC236}">
                <a16:creationId xmlns:a16="http://schemas.microsoft.com/office/drawing/2014/main" id="{62DCBC2E-81AD-59DD-D864-7377FC3FE6C6}"/>
              </a:ext>
            </a:extLst>
          </p:cNvPr>
          <p:cNvSpPr txBox="1"/>
          <p:nvPr/>
        </p:nvSpPr>
        <p:spPr>
          <a:xfrm>
            <a:off x="1292350" y="105464"/>
            <a:ext cx="10028927" cy="800219"/>
          </a:xfrm>
          <a:prstGeom prst="rect">
            <a:avLst/>
          </a:prstGeom>
          <a:noFill/>
        </p:spPr>
        <p:txBody>
          <a:bodyPr wrap="square" rtlCol="0">
            <a:spAutoFit/>
          </a:bodyPr>
          <a:lstStyle/>
          <a:p>
            <a:pPr algn="ctr"/>
            <a:r>
              <a:rPr lang="en-US" sz="2800" b="1" dirty="0"/>
              <a:t>Building Resilient Inclusive Communities Family</a:t>
            </a:r>
          </a:p>
          <a:p>
            <a:pPr algn="ctr"/>
            <a:r>
              <a:rPr lang="en-US" b="1" dirty="0"/>
              <a:t>November 14, 2023</a:t>
            </a:r>
          </a:p>
        </p:txBody>
      </p:sp>
      <p:sp>
        <p:nvSpPr>
          <p:cNvPr id="7" name="TextBox 6">
            <a:extLst>
              <a:ext uri="{FF2B5EF4-FFF2-40B4-BE49-F238E27FC236}">
                <a16:creationId xmlns:a16="http://schemas.microsoft.com/office/drawing/2014/main" id="{06D2DA22-53A4-C334-5546-9DDD2AE3DCBE}"/>
              </a:ext>
            </a:extLst>
          </p:cNvPr>
          <p:cNvSpPr txBox="1"/>
          <p:nvPr/>
        </p:nvSpPr>
        <p:spPr>
          <a:xfrm>
            <a:off x="1470908" y="5566347"/>
            <a:ext cx="9671809" cy="923330"/>
          </a:xfrm>
          <a:prstGeom prst="rect">
            <a:avLst/>
          </a:prstGeom>
          <a:noFill/>
        </p:spPr>
        <p:txBody>
          <a:bodyPr wrap="square" rtlCol="0">
            <a:spAutoFit/>
          </a:bodyPr>
          <a:lstStyle/>
          <a:p>
            <a:r>
              <a:rPr lang="en-US" u="sng" dirty="0"/>
              <a:t>Missing BRIC State Team Members:</a:t>
            </a:r>
            <a:r>
              <a:rPr lang="en-US" dirty="0"/>
              <a:t> Margaret Chaykin (WA), Katie Reilly (AK), Lauren  Kelsey (AK), Tiffany Bransteitter and team (PA),  Dan French and team (NY), Kina White (MS), Sarah Young (MO), James Vance (WV) and Terri Jarvis  (WV)</a:t>
            </a:r>
          </a:p>
        </p:txBody>
      </p:sp>
    </p:spTree>
    <p:extLst>
      <p:ext uri="{BB962C8B-B14F-4D97-AF65-F5344CB8AC3E}">
        <p14:creationId xmlns:p14="http://schemas.microsoft.com/office/powerpoint/2010/main" val="127201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6CB0F8-B40B-B853-17E3-54FD641FC2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84350" y="846179"/>
            <a:ext cx="8623300" cy="5241842"/>
          </a:xfrm>
          <a:prstGeom prst="rect">
            <a:avLst/>
          </a:prstGeom>
        </p:spPr>
      </p:pic>
      <p:pic>
        <p:nvPicPr>
          <p:cNvPr id="7" name="Picture 6">
            <a:extLst>
              <a:ext uri="{FF2B5EF4-FFF2-40B4-BE49-F238E27FC236}">
                <a16:creationId xmlns:a16="http://schemas.microsoft.com/office/drawing/2014/main" id="{93F8F72F-1FDF-3D39-0C67-1A00AE011D2D}"/>
              </a:ext>
            </a:extLst>
          </p:cNvPr>
          <p:cNvPicPr>
            <a:picLocks noChangeAspect="1"/>
          </p:cNvPicPr>
          <p:nvPr/>
        </p:nvPicPr>
        <p:blipFill>
          <a:blip r:embed="rId3"/>
          <a:stretch>
            <a:fillRect/>
          </a:stretch>
        </p:blipFill>
        <p:spPr>
          <a:xfrm>
            <a:off x="533400" y="471982"/>
            <a:ext cx="11125200" cy="595993"/>
          </a:xfrm>
          <a:prstGeom prst="rect">
            <a:avLst/>
          </a:prstGeom>
        </p:spPr>
      </p:pic>
    </p:spTree>
    <p:extLst>
      <p:ext uri="{BB962C8B-B14F-4D97-AF65-F5344CB8AC3E}">
        <p14:creationId xmlns:p14="http://schemas.microsoft.com/office/powerpoint/2010/main" val="333564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ED54F79-7C9C-B6F1-D33A-7FACC6A4D06B}"/>
              </a:ext>
            </a:extLst>
          </p:cNvPr>
          <p:cNvPicPr>
            <a:picLocks noChangeAspect="1"/>
          </p:cNvPicPr>
          <p:nvPr/>
        </p:nvPicPr>
        <p:blipFill rotWithShape="1">
          <a:blip r:embed="rId2"/>
          <a:srcRect t="7310" b="10996"/>
          <a:stretch/>
        </p:blipFill>
        <p:spPr>
          <a:xfrm>
            <a:off x="681124" y="4479290"/>
            <a:ext cx="10531812" cy="2143442"/>
          </a:xfrm>
          <a:custGeom>
            <a:avLst/>
            <a:gdLst>
              <a:gd name="connsiteX0" fmla="*/ 0 w 10531812"/>
              <a:gd name="connsiteY0" fmla="*/ 0 h 2143442"/>
              <a:gd name="connsiteX1" fmla="*/ 10531812 w 10531812"/>
              <a:gd name="connsiteY1" fmla="*/ 0 h 2143442"/>
              <a:gd name="connsiteX2" fmla="*/ 10531812 w 10531812"/>
              <a:gd name="connsiteY2" fmla="*/ 2143442 h 2143442"/>
              <a:gd name="connsiteX3" fmla="*/ 0 w 10531812"/>
              <a:gd name="connsiteY3" fmla="*/ 2143442 h 2143442"/>
              <a:gd name="connsiteX4" fmla="*/ 0 w 10531812"/>
              <a:gd name="connsiteY4" fmla="*/ 0 h 21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1812" h="2143442" fill="none" extrusionOk="0">
                <a:moveTo>
                  <a:pt x="0" y="0"/>
                </a:moveTo>
                <a:cubicBezTo>
                  <a:pt x="4918871" y="9165"/>
                  <a:pt x="8336560" y="103792"/>
                  <a:pt x="10531812" y="0"/>
                </a:cubicBezTo>
                <a:cubicBezTo>
                  <a:pt x="10569014" y="869405"/>
                  <a:pt x="10411039" y="1887710"/>
                  <a:pt x="10531812" y="2143442"/>
                </a:cubicBezTo>
                <a:cubicBezTo>
                  <a:pt x="9020017" y="2217068"/>
                  <a:pt x="2273284" y="2143511"/>
                  <a:pt x="0" y="2143442"/>
                </a:cubicBezTo>
                <a:cubicBezTo>
                  <a:pt x="-138519" y="1586046"/>
                  <a:pt x="128154" y="240296"/>
                  <a:pt x="0" y="0"/>
                </a:cubicBezTo>
                <a:close/>
              </a:path>
              <a:path w="10531812" h="2143442" stroke="0" extrusionOk="0">
                <a:moveTo>
                  <a:pt x="0" y="0"/>
                </a:moveTo>
                <a:cubicBezTo>
                  <a:pt x="4088705" y="-113909"/>
                  <a:pt x="8947662" y="-8435"/>
                  <a:pt x="10531812" y="0"/>
                </a:cubicBezTo>
                <a:cubicBezTo>
                  <a:pt x="10524734" y="618900"/>
                  <a:pt x="10524805" y="1241867"/>
                  <a:pt x="10531812" y="2143442"/>
                </a:cubicBezTo>
                <a:cubicBezTo>
                  <a:pt x="6675482" y="2108710"/>
                  <a:pt x="2762588" y="2082548"/>
                  <a:pt x="0" y="2143442"/>
                </a:cubicBezTo>
                <a:cubicBezTo>
                  <a:pt x="-58164" y="1738656"/>
                  <a:pt x="151010" y="1046937"/>
                  <a:pt x="0" y="0"/>
                </a:cubicBezTo>
                <a:close/>
              </a:path>
            </a:pathLst>
          </a:custGeom>
          <a:ln>
            <a:solidFill>
              <a:schemeClr val="tx1"/>
            </a:solidFill>
            <a:extLst>
              <a:ext uri="{C807C97D-BFC1-408E-A445-0C87EB9F89A2}">
                <ask:lineSketchStyleProps xmlns:ask="http://schemas.microsoft.com/office/drawing/2018/sketchyshapes" sd="2840010579">
                  <a:prstGeom prst="rect">
                    <a:avLst/>
                  </a:prstGeom>
                  <ask:type>
                    <ask:lineSketchCurved/>
                  </ask:type>
                </ask:lineSketchStyleProps>
              </a:ext>
            </a:extLst>
          </a:ln>
        </p:spPr>
      </p:pic>
      <p:pic>
        <p:nvPicPr>
          <p:cNvPr id="21" name="Picture 20">
            <a:extLst>
              <a:ext uri="{FF2B5EF4-FFF2-40B4-BE49-F238E27FC236}">
                <a16:creationId xmlns:a16="http://schemas.microsoft.com/office/drawing/2014/main" id="{D0F4A193-5DD8-DB02-27A7-0732D2C2DCEE}"/>
              </a:ext>
            </a:extLst>
          </p:cNvPr>
          <p:cNvPicPr>
            <a:picLocks noChangeAspect="1"/>
          </p:cNvPicPr>
          <p:nvPr/>
        </p:nvPicPr>
        <p:blipFill rotWithShape="1">
          <a:blip r:embed="rId3"/>
          <a:srcRect b="17253"/>
          <a:stretch/>
        </p:blipFill>
        <p:spPr>
          <a:xfrm>
            <a:off x="253207" y="252370"/>
            <a:ext cx="10591441" cy="36163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24" name="Picture 23">
            <a:extLst>
              <a:ext uri="{FF2B5EF4-FFF2-40B4-BE49-F238E27FC236}">
                <a16:creationId xmlns:a16="http://schemas.microsoft.com/office/drawing/2014/main" id="{1AA43738-EA68-4F5B-FCCA-DA49499D2720}"/>
              </a:ext>
            </a:extLst>
          </p:cNvPr>
          <p:cNvPicPr>
            <a:picLocks noChangeAspect="1"/>
          </p:cNvPicPr>
          <p:nvPr/>
        </p:nvPicPr>
        <p:blipFill>
          <a:blip r:embed="rId4"/>
          <a:stretch>
            <a:fillRect/>
          </a:stretch>
        </p:blipFill>
        <p:spPr>
          <a:xfrm>
            <a:off x="10650345" y="284846"/>
            <a:ext cx="1147955" cy="354960"/>
          </a:xfrm>
          <a:prstGeom prst="rect">
            <a:avLst/>
          </a:prstGeom>
        </p:spPr>
      </p:pic>
      <p:pic>
        <p:nvPicPr>
          <p:cNvPr id="5" name="Content Placeholder 4">
            <a:extLst>
              <a:ext uri="{FF2B5EF4-FFF2-40B4-BE49-F238E27FC236}">
                <a16:creationId xmlns:a16="http://schemas.microsoft.com/office/drawing/2014/main" id="{B516AADB-2553-D109-0FD2-57181C7A3BA2}"/>
              </a:ext>
            </a:extLst>
          </p:cNvPr>
          <p:cNvPicPr>
            <a:picLocks noGrp="1" noChangeAspect="1"/>
          </p:cNvPicPr>
          <p:nvPr>
            <p:ph idx="1"/>
          </p:nvPr>
        </p:nvPicPr>
        <p:blipFill rotWithShape="1">
          <a:blip r:embed="rId5"/>
          <a:srcRect b="12545"/>
          <a:stretch/>
        </p:blipFill>
        <p:spPr>
          <a:xfrm>
            <a:off x="757980" y="979054"/>
            <a:ext cx="10378101" cy="3562398"/>
          </a:xfrm>
          <a:custGeom>
            <a:avLst/>
            <a:gdLst>
              <a:gd name="connsiteX0" fmla="*/ 0 w 10378101"/>
              <a:gd name="connsiteY0" fmla="*/ 0 h 3562398"/>
              <a:gd name="connsiteX1" fmla="*/ 10378101 w 10378101"/>
              <a:gd name="connsiteY1" fmla="*/ 0 h 3562398"/>
              <a:gd name="connsiteX2" fmla="*/ 10378101 w 10378101"/>
              <a:gd name="connsiteY2" fmla="*/ 3562398 h 3562398"/>
              <a:gd name="connsiteX3" fmla="*/ 0 w 10378101"/>
              <a:gd name="connsiteY3" fmla="*/ 3562398 h 3562398"/>
              <a:gd name="connsiteX4" fmla="*/ 0 w 10378101"/>
              <a:gd name="connsiteY4" fmla="*/ 0 h 356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8101" h="3562398" fill="none" extrusionOk="0">
                <a:moveTo>
                  <a:pt x="0" y="0"/>
                </a:moveTo>
                <a:cubicBezTo>
                  <a:pt x="1066270" y="160029"/>
                  <a:pt x="5818209" y="-49623"/>
                  <a:pt x="10378101" y="0"/>
                </a:cubicBezTo>
                <a:cubicBezTo>
                  <a:pt x="10535255" y="422149"/>
                  <a:pt x="10507873" y="2511187"/>
                  <a:pt x="10378101" y="3562398"/>
                </a:cubicBezTo>
                <a:cubicBezTo>
                  <a:pt x="8130406" y="3456680"/>
                  <a:pt x="1833956" y="3527315"/>
                  <a:pt x="0" y="3562398"/>
                </a:cubicBezTo>
                <a:cubicBezTo>
                  <a:pt x="-14460" y="2888410"/>
                  <a:pt x="-59252" y="1302615"/>
                  <a:pt x="0" y="0"/>
                </a:cubicBezTo>
                <a:close/>
              </a:path>
              <a:path w="10378101" h="3562398" stroke="0" extrusionOk="0">
                <a:moveTo>
                  <a:pt x="0" y="0"/>
                </a:moveTo>
                <a:cubicBezTo>
                  <a:pt x="1492125" y="-79815"/>
                  <a:pt x="6644624" y="-151329"/>
                  <a:pt x="10378101" y="0"/>
                </a:cubicBezTo>
                <a:cubicBezTo>
                  <a:pt x="10371640" y="687051"/>
                  <a:pt x="10460290" y="2215670"/>
                  <a:pt x="10378101" y="3562398"/>
                </a:cubicBezTo>
                <a:cubicBezTo>
                  <a:pt x="8674715" y="3576301"/>
                  <a:pt x="3479893" y="3614729"/>
                  <a:pt x="0" y="3562398"/>
                </a:cubicBezTo>
                <a:cubicBezTo>
                  <a:pt x="-157290" y="1933726"/>
                  <a:pt x="-81301" y="1426897"/>
                  <a:pt x="0" y="0"/>
                </a:cubicBezTo>
                <a:close/>
              </a:path>
            </a:pathLst>
          </a:custGeom>
          <a:ln>
            <a:solidFill>
              <a:schemeClr val="tx1"/>
            </a:solidFill>
            <a:extLst>
              <a:ext uri="{C807C97D-BFC1-408E-A445-0C87EB9F89A2}">
                <ask:lineSketchStyleProps xmlns:ask="http://schemas.microsoft.com/office/drawing/2018/sketchyshapes" sd="3542322720">
                  <a:prstGeom prst="rect">
                    <a:avLst/>
                  </a:prstGeom>
                  <ask:type>
                    <ask:lineSketchCurved/>
                  </ask:type>
                </ask:lineSketchStyleProps>
              </a:ext>
            </a:extLst>
          </a:ln>
        </p:spPr>
      </p:pic>
    </p:spTree>
    <p:extLst>
      <p:ext uri="{BB962C8B-B14F-4D97-AF65-F5344CB8AC3E}">
        <p14:creationId xmlns:p14="http://schemas.microsoft.com/office/powerpoint/2010/main" val="361474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F5DF7B-4D49-EC7D-E673-9E35B099626E}"/>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When </a:t>
            </a:r>
            <a:r>
              <a:rPr lang="en-US" sz="3200">
                <a:solidFill>
                  <a:schemeClr val="bg1"/>
                </a:solidFill>
              </a:rPr>
              <a:t>in doubt…</a:t>
            </a:r>
          </a:p>
        </p:txBody>
      </p:sp>
      <p:pic>
        <p:nvPicPr>
          <p:cNvPr id="1026" name="Picture 2">
            <a:extLst>
              <a:ext uri="{FF2B5EF4-FFF2-40B4-BE49-F238E27FC236}">
                <a16:creationId xmlns:a16="http://schemas.microsoft.com/office/drawing/2014/main" id="{01663A02-A599-F6D8-858E-9E76F15638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0045" y="1675227"/>
            <a:ext cx="7811909"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94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69</Words>
  <Application>Microsoft Office PowerPoint</Application>
  <PresentationFormat>Widescreen</PresentationFormat>
  <Paragraphs>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When in doubt…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  Galic</dc:creator>
  <cp:lastModifiedBy>Mara  Galic</cp:lastModifiedBy>
  <cp:revision>7</cp:revision>
  <dcterms:created xsi:type="dcterms:W3CDTF">2023-11-21T15:53:39Z</dcterms:created>
  <dcterms:modified xsi:type="dcterms:W3CDTF">2023-12-09T14:04:03Z</dcterms:modified>
</cp:coreProperties>
</file>