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son, Susan" initials="ES" lastIdx="1" clrIdx="0">
    <p:extLst>
      <p:ext uri="{19B8F6BF-5375-455C-9EA6-DF929625EA0E}">
        <p15:presenceInfo xmlns:p15="http://schemas.microsoft.com/office/powerpoint/2012/main" userId="S::sceason@hsc.wvu.edu::03d438d3-f6e1-416c-b28e-ad17f27a54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5DB"/>
    <a:srgbClr val="D0CECE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0CC9E-55FF-F22E-B6FC-4F88B60F7915}" v="56" dt="2022-09-01T15:08:13.818"/>
    <p1510:client id="{3DC40CD6-204D-87E6-F716-2B8BB07107E3}" v="168" dt="2022-08-19T14:27:52.429"/>
    <p1510:client id="{7F124887-B0B4-5B44-BBE9-E8E29D8296B0}" v="20" dt="2022-08-18T19:13:25.711"/>
    <p1510:client id="{DBE0318B-51CC-B879-64ED-52B827F0B164}" v="4" dt="2022-08-22T18:37:23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son, Susan" userId="S::sceason@hsc.wvu.edu::03d438d3-f6e1-416c-b28e-ad17f27a5468" providerId="AD" clId="Web-{DBE0318B-51CC-B879-64ED-52B827F0B164}"/>
    <pc:docChg chg="modSld">
      <pc:chgData name="Eason, Susan" userId="S::sceason@hsc.wvu.edu::03d438d3-f6e1-416c-b28e-ad17f27a5468" providerId="AD" clId="Web-{DBE0318B-51CC-B879-64ED-52B827F0B164}" dt="2022-08-22T18:37:23.357" v="1" actId="14100"/>
      <pc:docMkLst>
        <pc:docMk/>
      </pc:docMkLst>
      <pc:sldChg chg="modSp">
        <pc:chgData name="Eason, Susan" userId="S::sceason@hsc.wvu.edu::03d438d3-f6e1-416c-b28e-ad17f27a5468" providerId="AD" clId="Web-{DBE0318B-51CC-B879-64ED-52B827F0B164}" dt="2022-08-22T18:37:23.357" v="1" actId="14100"/>
        <pc:sldMkLst>
          <pc:docMk/>
          <pc:sldMk cId="3394978061" sldId="257"/>
        </pc:sldMkLst>
        <pc:spChg chg="mod">
          <ac:chgData name="Eason, Susan" userId="S::sceason@hsc.wvu.edu::03d438d3-f6e1-416c-b28e-ad17f27a5468" providerId="AD" clId="Web-{DBE0318B-51CC-B879-64ED-52B827F0B164}" dt="2022-08-22T18:37:23.357" v="1" actId="14100"/>
          <ac:spMkLst>
            <pc:docMk/>
            <pc:sldMk cId="3394978061" sldId="257"/>
            <ac:spMk id="6" creationId="{4ACA13A0-DF0A-402B-A441-8B3E3A33DDA7}"/>
          </ac:spMkLst>
        </pc:spChg>
      </pc:sldChg>
    </pc:docChg>
  </pc:docChgLst>
  <pc:docChgLst>
    <pc:chgData name="Eason, Susan" userId="S::sceason@hsc.wvu.edu::03d438d3-f6e1-416c-b28e-ad17f27a5468" providerId="AD" clId="Web-{22A0CC9E-55FF-F22E-B6FC-4F88B60F7915}"/>
    <pc:docChg chg="modSld">
      <pc:chgData name="Eason, Susan" userId="S::sceason@hsc.wvu.edu::03d438d3-f6e1-416c-b28e-ad17f27a5468" providerId="AD" clId="Web-{22A0CC9E-55FF-F22E-B6FC-4F88B60F7915}" dt="2022-09-01T15:08:13.818" v="44" actId="14100"/>
      <pc:docMkLst>
        <pc:docMk/>
      </pc:docMkLst>
      <pc:sldChg chg="addSp delSp modSp">
        <pc:chgData name="Eason, Susan" userId="S::sceason@hsc.wvu.edu::03d438d3-f6e1-416c-b28e-ad17f27a5468" providerId="AD" clId="Web-{22A0CC9E-55FF-F22E-B6FC-4F88B60F7915}" dt="2022-09-01T15:08:13.818" v="44" actId="14100"/>
        <pc:sldMkLst>
          <pc:docMk/>
          <pc:sldMk cId="3394978061" sldId="257"/>
        </pc:sldMkLst>
        <pc:spChg chg="mod">
          <ac:chgData name="Eason, Susan" userId="S::sceason@hsc.wvu.edu::03d438d3-f6e1-416c-b28e-ad17f27a5468" providerId="AD" clId="Web-{22A0CC9E-55FF-F22E-B6FC-4F88B60F7915}" dt="2022-09-01T15:02:23.041" v="20" actId="20577"/>
          <ac:spMkLst>
            <pc:docMk/>
            <pc:sldMk cId="3394978061" sldId="257"/>
            <ac:spMk id="6" creationId="{4ACA13A0-DF0A-402B-A441-8B3E3A33DDA7}"/>
          </ac:spMkLst>
        </pc:spChg>
        <pc:spChg chg="add mod">
          <ac:chgData name="Eason, Susan" userId="S::sceason@hsc.wvu.edu::03d438d3-f6e1-416c-b28e-ad17f27a5468" providerId="AD" clId="Web-{22A0CC9E-55FF-F22E-B6FC-4F88B60F7915}" dt="2022-09-01T15:05:16.750" v="33" actId="14100"/>
          <ac:spMkLst>
            <pc:docMk/>
            <pc:sldMk cId="3394978061" sldId="257"/>
            <ac:spMk id="7" creationId="{9C5145CE-A72F-2745-2E5E-F55D524DAE43}"/>
          </ac:spMkLst>
        </pc:spChg>
        <pc:spChg chg="mod">
          <ac:chgData name="Eason, Susan" userId="S::sceason@hsc.wvu.edu::03d438d3-f6e1-416c-b28e-ad17f27a5468" providerId="AD" clId="Web-{22A0CC9E-55FF-F22E-B6FC-4F88B60F7915}" dt="2022-09-01T15:08:13.818" v="44" actId="14100"/>
          <ac:spMkLst>
            <pc:docMk/>
            <pc:sldMk cId="3394978061" sldId="257"/>
            <ac:spMk id="8" creationId="{CD3F1E48-D191-4A38-A881-2D8C6C41D649}"/>
          </ac:spMkLst>
        </pc:spChg>
        <pc:spChg chg="mod">
          <ac:chgData name="Eason, Susan" userId="S::sceason@hsc.wvu.edu::03d438d3-f6e1-416c-b28e-ad17f27a5468" providerId="AD" clId="Web-{22A0CC9E-55FF-F22E-B6FC-4F88B60F7915}" dt="2022-09-01T15:03:34.043" v="24"/>
          <ac:spMkLst>
            <pc:docMk/>
            <pc:sldMk cId="3394978061" sldId="257"/>
            <ac:spMk id="83" creationId="{FBECAA8A-DD8E-488B-AF94-88E21040C5E5}"/>
          </ac:spMkLst>
        </pc:spChg>
        <pc:spChg chg="mod">
          <ac:chgData name="Eason, Susan" userId="S::sceason@hsc.wvu.edu::03d438d3-f6e1-416c-b28e-ad17f27a5468" providerId="AD" clId="Web-{22A0CC9E-55FF-F22E-B6FC-4F88B60F7915}" dt="2022-09-01T14:59:44.536" v="6"/>
          <ac:spMkLst>
            <pc:docMk/>
            <pc:sldMk cId="3394978061" sldId="257"/>
            <ac:spMk id="218" creationId="{00000000-0000-0000-0000-000000000000}"/>
          </ac:spMkLst>
        </pc:spChg>
        <pc:spChg chg="mod">
          <ac:chgData name="Eason, Susan" userId="S::sceason@hsc.wvu.edu::03d438d3-f6e1-416c-b28e-ad17f27a5468" providerId="AD" clId="Web-{22A0CC9E-55FF-F22E-B6FC-4F88B60F7915}" dt="2022-09-01T15:03:51.044" v="25"/>
          <ac:spMkLst>
            <pc:docMk/>
            <pc:sldMk cId="3394978061" sldId="257"/>
            <ac:spMk id="225" creationId="{00000000-0000-0000-0000-000000000000}"/>
          </ac:spMkLst>
        </pc:spChg>
        <pc:spChg chg="mod">
          <ac:chgData name="Eason, Susan" userId="S::sceason@hsc.wvu.edu::03d438d3-f6e1-416c-b28e-ad17f27a5468" providerId="AD" clId="Web-{22A0CC9E-55FF-F22E-B6FC-4F88B60F7915}" dt="2022-09-01T15:05:40.375" v="34"/>
          <ac:spMkLst>
            <pc:docMk/>
            <pc:sldMk cId="3394978061" sldId="257"/>
            <ac:spMk id="231" creationId="{00000000-0000-0000-0000-000000000000}"/>
          </ac:spMkLst>
        </pc:spChg>
        <pc:spChg chg="del">
          <ac:chgData name="Eason, Susan" userId="S::sceason@hsc.wvu.edu::03d438d3-f6e1-416c-b28e-ad17f27a5468" providerId="AD" clId="Web-{22A0CC9E-55FF-F22E-B6FC-4F88B60F7915}" dt="2022-09-01T14:59:23.176" v="5"/>
          <ac:spMkLst>
            <pc:docMk/>
            <pc:sldMk cId="3394978061" sldId="257"/>
            <ac:spMk id="267" creationId="{86BFE9D4-3086-4880-9940-1671F173A80B}"/>
          </ac:spMkLst>
        </pc:spChg>
        <pc:spChg chg="mod">
          <ac:chgData name="Eason, Susan" userId="S::sceason@hsc.wvu.edu::03d438d3-f6e1-416c-b28e-ad17f27a5468" providerId="AD" clId="Web-{22A0CC9E-55FF-F22E-B6FC-4F88B60F7915}" dt="2022-09-01T14:59:16.410" v="4" actId="1076"/>
          <ac:spMkLst>
            <pc:docMk/>
            <pc:sldMk cId="3394978061" sldId="257"/>
            <ac:spMk id="268" creationId="{06D51A54-C726-43D1-81B3-05D64A0A2448}"/>
          </ac:spMkLst>
        </pc:spChg>
        <pc:spChg chg="del mod">
          <ac:chgData name="Eason, Susan" userId="S::sceason@hsc.wvu.edu::03d438d3-f6e1-416c-b28e-ad17f27a5468" providerId="AD" clId="Web-{22A0CC9E-55FF-F22E-B6FC-4F88B60F7915}" dt="2022-09-01T14:59:12.301" v="3"/>
          <ac:spMkLst>
            <pc:docMk/>
            <pc:sldMk cId="3394978061" sldId="257"/>
            <ac:spMk id="270" creationId="{C93EF097-D11B-4C66-AB5D-089F41CF7D9B}"/>
          </ac:spMkLst>
        </pc:spChg>
        <pc:spChg chg="mod">
          <ac:chgData name="Eason, Susan" userId="S::sceason@hsc.wvu.edu::03d438d3-f6e1-416c-b28e-ad17f27a5468" providerId="AD" clId="Web-{22A0CC9E-55FF-F22E-B6FC-4F88B60F7915}" dt="2022-09-01T15:00:08.834" v="7" actId="1076"/>
          <ac:spMkLst>
            <pc:docMk/>
            <pc:sldMk cId="3394978061" sldId="257"/>
            <ac:spMk id="273" creationId="{409522FD-360F-4BEC-A7E4-289271CB369B}"/>
          </ac:spMkLst>
        </pc:spChg>
        <pc:spChg chg="mod">
          <ac:chgData name="Eason, Susan" userId="S::sceason@hsc.wvu.edu::03d438d3-f6e1-416c-b28e-ad17f27a5468" providerId="AD" clId="Web-{22A0CC9E-55FF-F22E-B6FC-4F88B60F7915}" dt="2022-09-01T15:02:26.151" v="21" actId="1076"/>
          <ac:spMkLst>
            <pc:docMk/>
            <pc:sldMk cId="3394978061" sldId="257"/>
            <ac:spMk id="274" creationId="{45743A8F-A719-4EE1-A459-C2615110A342}"/>
          </ac:spMkLst>
        </pc:spChg>
        <pc:spChg chg="mod">
          <ac:chgData name="Eason, Susan" userId="S::sceason@hsc.wvu.edu::03d438d3-f6e1-416c-b28e-ad17f27a5468" providerId="AD" clId="Web-{22A0CC9E-55FF-F22E-B6FC-4F88B60F7915}" dt="2022-09-01T15:07:10.706" v="39" actId="14100"/>
          <ac:spMkLst>
            <pc:docMk/>
            <pc:sldMk cId="3394978061" sldId="257"/>
            <ac:spMk id="275" creationId="{7C1D0AF3-61B8-46A6-8209-BD1FFCE820BC}"/>
          </ac:spMkLst>
        </pc:spChg>
        <pc:grpChg chg="mod">
          <ac:chgData name="Eason, Susan" userId="S::sceason@hsc.wvu.edu::03d438d3-f6e1-416c-b28e-ad17f27a5468" providerId="AD" clId="Web-{22A0CC9E-55FF-F22E-B6FC-4F88B60F7915}" dt="2022-09-01T15:07:42.707" v="41" actId="1076"/>
          <ac:grpSpMkLst>
            <pc:docMk/>
            <pc:sldMk cId="3394978061" sldId="257"/>
            <ac:grpSpMk id="10" creationId="{758FA482-B4A1-4BFA-BAD6-500E494C64B7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4C841-400A-497A-8661-B3D2BAFD22D1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E5BD2-8C10-4E13-9074-C6041344F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3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A8DF5-8F2D-4D65-A3F8-B5C63BC4C1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6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7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5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1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6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2B65-938A-4733-9C4D-88F2E3E0CF5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0569-B14E-4C16-BD26-6EF1824CD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2"/>
          <p:cNvGrpSpPr>
            <a:grpSpLocks/>
          </p:cNvGrpSpPr>
          <p:nvPr/>
        </p:nvGrpSpPr>
        <p:grpSpPr bwMode="auto">
          <a:xfrm>
            <a:off x="592401" y="704762"/>
            <a:ext cx="6821585" cy="5966065"/>
            <a:chOff x="1439859" y="431800"/>
            <a:chExt cx="6848482" cy="6018213"/>
          </a:xfrm>
        </p:grpSpPr>
        <p:sp>
          <p:nvSpPr>
            <p:cNvPr id="121" name="Freeform 8"/>
            <p:cNvSpPr>
              <a:spLocks/>
            </p:cNvSpPr>
            <p:nvPr/>
          </p:nvSpPr>
          <p:spPr bwMode="auto">
            <a:xfrm>
              <a:off x="3331782" y="3231383"/>
              <a:ext cx="418984" cy="734668"/>
            </a:xfrm>
            <a:custGeom>
              <a:avLst/>
              <a:gdLst>
                <a:gd name="T0" fmla="*/ 2147483647 w 610"/>
                <a:gd name="T1" fmla="*/ 2147483647 h 848"/>
                <a:gd name="T2" fmla="*/ 2147483647 w 610"/>
                <a:gd name="T3" fmla="*/ 2147483647 h 848"/>
                <a:gd name="T4" fmla="*/ 2147483647 w 610"/>
                <a:gd name="T5" fmla="*/ 2147483647 h 848"/>
                <a:gd name="T6" fmla="*/ 2147483647 w 610"/>
                <a:gd name="T7" fmla="*/ 2147483647 h 848"/>
                <a:gd name="T8" fmla="*/ 2147483647 w 610"/>
                <a:gd name="T9" fmla="*/ 2147483647 h 848"/>
                <a:gd name="T10" fmla="*/ 2147483647 w 610"/>
                <a:gd name="T11" fmla="*/ 2147483647 h 848"/>
                <a:gd name="T12" fmla="*/ 2147483647 w 610"/>
                <a:gd name="T13" fmla="*/ 2147483647 h 848"/>
                <a:gd name="T14" fmla="*/ 2147483647 w 610"/>
                <a:gd name="T15" fmla="*/ 2147483647 h 848"/>
                <a:gd name="T16" fmla="*/ 2147483647 w 610"/>
                <a:gd name="T17" fmla="*/ 2147483647 h 848"/>
                <a:gd name="T18" fmla="*/ 2147483647 w 610"/>
                <a:gd name="T19" fmla="*/ 2147483647 h 848"/>
                <a:gd name="T20" fmla="*/ 2147483647 w 610"/>
                <a:gd name="T21" fmla="*/ 2147483647 h 848"/>
                <a:gd name="T22" fmla="*/ 2147483647 w 610"/>
                <a:gd name="T23" fmla="*/ 2147483647 h 848"/>
                <a:gd name="T24" fmla="*/ 2147483647 w 610"/>
                <a:gd name="T25" fmla="*/ 2147483647 h 848"/>
                <a:gd name="T26" fmla="*/ 0 w 610"/>
                <a:gd name="T27" fmla="*/ 2147483647 h 848"/>
                <a:gd name="T28" fmla="*/ 0 w 610"/>
                <a:gd name="T29" fmla="*/ 2147483647 h 848"/>
                <a:gd name="T30" fmla="*/ 2147483647 w 610"/>
                <a:gd name="T31" fmla="*/ 0 h 848"/>
                <a:gd name="T32" fmla="*/ 2147483647 w 610"/>
                <a:gd name="T33" fmla="*/ 0 h 848"/>
                <a:gd name="T34" fmla="*/ 2147483647 w 610"/>
                <a:gd name="T35" fmla="*/ 2147483647 h 848"/>
                <a:gd name="T36" fmla="*/ 2147483647 w 610"/>
                <a:gd name="T37" fmla="*/ 2147483647 h 848"/>
                <a:gd name="T38" fmla="*/ 2147483647 w 610"/>
                <a:gd name="T39" fmla="*/ 2147483647 h 848"/>
                <a:gd name="T40" fmla="*/ 2147483647 w 610"/>
                <a:gd name="T41" fmla="*/ 2147483647 h 848"/>
                <a:gd name="T42" fmla="*/ 2147483647 w 610"/>
                <a:gd name="T43" fmla="*/ 2147483647 h 848"/>
                <a:gd name="T44" fmla="*/ 2147483647 w 610"/>
                <a:gd name="T45" fmla="*/ 2147483647 h 848"/>
                <a:gd name="T46" fmla="*/ 2147483647 w 610"/>
                <a:gd name="T47" fmla="*/ 2147483647 h 848"/>
                <a:gd name="T48" fmla="*/ 2147483647 w 610"/>
                <a:gd name="T49" fmla="*/ 2147483647 h 848"/>
                <a:gd name="T50" fmla="*/ 2147483647 w 610"/>
                <a:gd name="T51" fmla="*/ 2147483647 h 848"/>
                <a:gd name="T52" fmla="*/ 2147483647 w 610"/>
                <a:gd name="T53" fmla="*/ 2147483647 h 848"/>
                <a:gd name="T54" fmla="*/ 2147483647 w 610"/>
                <a:gd name="T55" fmla="*/ 2147483647 h 848"/>
                <a:gd name="T56" fmla="*/ 2147483647 w 610"/>
                <a:gd name="T57" fmla="*/ 2147483647 h 84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10"/>
                <a:gd name="T88" fmla="*/ 0 h 848"/>
                <a:gd name="T89" fmla="*/ 610 w 610"/>
                <a:gd name="T90" fmla="*/ 848 h 84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10" h="848">
                  <a:moveTo>
                    <a:pt x="485" y="764"/>
                  </a:moveTo>
                  <a:lnTo>
                    <a:pt x="401" y="848"/>
                  </a:lnTo>
                  <a:lnTo>
                    <a:pt x="370" y="818"/>
                  </a:lnTo>
                  <a:lnTo>
                    <a:pt x="339" y="818"/>
                  </a:lnTo>
                  <a:lnTo>
                    <a:pt x="247" y="787"/>
                  </a:lnTo>
                  <a:lnTo>
                    <a:pt x="216" y="733"/>
                  </a:lnTo>
                  <a:lnTo>
                    <a:pt x="216" y="610"/>
                  </a:lnTo>
                  <a:lnTo>
                    <a:pt x="123" y="487"/>
                  </a:lnTo>
                  <a:lnTo>
                    <a:pt x="123" y="424"/>
                  </a:lnTo>
                  <a:lnTo>
                    <a:pt x="123" y="363"/>
                  </a:lnTo>
                  <a:lnTo>
                    <a:pt x="61" y="363"/>
                  </a:lnTo>
                  <a:lnTo>
                    <a:pt x="92" y="332"/>
                  </a:lnTo>
                  <a:lnTo>
                    <a:pt x="61" y="301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247" y="0"/>
                  </a:lnTo>
                  <a:lnTo>
                    <a:pt x="308" y="0"/>
                  </a:lnTo>
                  <a:lnTo>
                    <a:pt x="370" y="63"/>
                  </a:lnTo>
                  <a:lnTo>
                    <a:pt x="485" y="63"/>
                  </a:lnTo>
                  <a:lnTo>
                    <a:pt x="485" y="124"/>
                  </a:lnTo>
                  <a:lnTo>
                    <a:pt x="547" y="155"/>
                  </a:lnTo>
                  <a:lnTo>
                    <a:pt x="547" y="240"/>
                  </a:lnTo>
                  <a:lnTo>
                    <a:pt x="547" y="394"/>
                  </a:lnTo>
                  <a:lnTo>
                    <a:pt x="547" y="424"/>
                  </a:lnTo>
                  <a:lnTo>
                    <a:pt x="462" y="487"/>
                  </a:lnTo>
                  <a:lnTo>
                    <a:pt x="485" y="548"/>
                  </a:lnTo>
                  <a:lnTo>
                    <a:pt x="547" y="579"/>
                  </a:lnTo>
                  <a:lnTo>
                    <a:pt x="610" y="672"/>
                  </a:lnTo>
                  <a:lnTo>
                    <a:pt x="485" y="76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4790207" y="2782023"/>
              <a:ext cx="588362" cy="608063"/>
            </a:xfrm>
            <a:custGeom>
              <a:avLst/>
              <a:gdLst>
                <a:gd name="T0" fmla="*/ 0 w 857"/>
                <a:gd name="T1" fmla="*/ 2147483647 h 702"/>
                <a:gd name="T2" fmla="*/ 0 w 857"/>
                <a:gd name="T3" fmla="*/ 2147483647 h 702"/>
                <a:gd name="T4" fmla="*/ 2147483647 w 857"/>
                <a:gd name="T5" fmla="*/ 2147483647 h 702"/>
                <a:gd name="T6" fmla="*/ 2147483647 w 857"/>
                <a:gd name="T7" fmla="*/ 2147483647 h 702"/>
                <a:gd name="T8" fmla="*/ 2147483647 w 857"/>
                <a:gd name="T9" fmla="*/ 2147483647 h 702"/>
                <a:gd name="T10" fmla="*/ 2147483647 w 857"/>
                <a:gd name="T11" fmla="*/ 2147483647 h 702"/>
                <a:gd name="T12" fmla="*/ 2147483647 w 857"/>
                <a:gd name="T13" fmla="*/ 2147483647 h 702"/>
                <a:gd name="T14" fmla="*/ 2147483647 w 857"/>
                <a:gd name="T15" fmla="*/ 2147483647 h 702"/>
                <a:gd name="T16" fmla="*/ 2147483647 w 857"/>
                <a:gd name="T17" fmla="*/ 2147483647 h 702"/>
                <a:gd name="T18" fmla="*/ 2147483647 w 857"/>
                <a:gd name="T19" fmla="*/ 2147483647 h 702"/>
                <a:gd name="T20" fmla="*/ 2147483647 w 857"/>
                <a:gd name="T21" fmla="*/ 2147483647 h 702"/>
                <a:gd name="T22" fmla="*/ 2147483647 w 857"/>
                <a:gd name="T23" fmla="*/ 2147483647 h 702"/>
                <a:gd name="T24" fmla="*/ 2147483647 w 857"/>
                <a:gd name="T25" fmla="*/ 2147483647 h 702"/>
                <a:gd name="T26" fmla="*/ 2147483647 w 857"/>
                <a:gd name="T27" fmla="*/ 2147483647 h 702"/>
                <a:gd name="T28" fmla="*/ 2147483647 w 857"/>
                <a:gd name="T29" fmla="*/ 2147483647 h 702"/>
                <a:gd name="T30" fmla="*/ 2147483647 w 857"/>
                <a:gd name="T31" fmla="*/ 0 h 702"/>
                <a:gd name="T32" fmla="*/ 2147483647 w 857"/>
                <a:gd name="T33" fmla="*/ 2147483647 h 702"/>
                <a:gd name="T34" fmla="*/ 2147483647 w 857"/>
                <a:gd name="T35" fmla="*/ 0 h 702"/>
                <a:gd name="T36" fmla="*/ 2147483647 w 857"/>
                <a:gd name="T37" fmla="*/ 2147483647 h 702"/>
                <a:gd name="T38" fmla="*/ 2147483647 w 857"/>
                <a:gd name="T39" fmla="*/ 2147483647 h 702"/>
                <a:gd name="T40" fmla="*/ 2147483647 w 857"/>
                <a:gd name="T41" fmla="*/ 2147483647 h 702"/>
                <a:gd name="T42" fmla="*/ 0 w 857"/>
                <a:gd name="T43" fmla="*/ 2147483647 h 70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7"/>
                <a:gd name="T67" fmla="*/ 0 h 702"/>
                <a:gd name="T68" fmla="*/ 857 w 857"/>
                <a:gd name="T69" fmla="*/ 702 h 70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7" h="702">
                  <a:moveTo>
                    <a:pt x="0" y="239"/>
                  </a:moveTo>
                  <a:lnTo>
                    <a:pt x="0" y="362"/>
                  </a:lnTo>
                  <a:lnTo>
                    <a:pt x="124" y="424"/>
                  </a:lnTo>
                  <a:lnTo>
                    <a:pt x="217" y="516"/>
                  </a:lnTo>
                  <a:lnTo>
                    <a:pt x="363" y="516"/>
                  </a:lnTo>
                  <a:lnTo>
                    <a:pt x="363" y="579"/>
                  </a:lnTo>
                  <a:lnTo>
                    <a:pt x="363" y="640"/>
                  </a:lnTo>
                  <a:lnTo>
                    <a:pt x="309" y="702"/>
                  </a:lnTo>
                  <a:lnTo>
                    <a:pt x="672" y="640"/>
                  </a:lnTo>
                  <a:lnTo>
                    <a:pt x="734" y="455"/>
                  </a:lnTo>
                  <a:lnTo>
                    <a:pt x="826" y="362"/>
                  </a:lnTo>
                  <a:lnTo>
                    <a:pt x="795" y="331"/>
                  </a:lnTo>
                  <a:lnTo>
                    <a:pt x="857" y="123"/>
                  </a:lnTo>
                  <a:lnTo>
                    <a:pt x="795" y="92"/>
                  </a:lnTo>
                  <a:lnTo>
                    <a:pt x="734" y="30"/>
                  </a:lnTo>
                  <a:lnTo>
                    <a:pt x="672" y="0"/>
                  </a:lnTo>
                  <a:lnTo>
                    <a:pt x="641" y="30"/>
                  </a:lnTo>
                  <a:lnTo>
                    <a:pt x="580" y="0"/>
                  </a:lnTo>
                  <a:lnTo>
                    <a:pt x="548" y="61"/>
                  </a:lnTo>
                  <a:lnTo>
                    <a:pt x="425" y="92"/>
                  </a:lnTo>
                  <a:lnTo>
                    <a:pt x="124" y="92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Freeform 5"/>
            <p:cNvSpPr>
              <a:spLocks/>
            </p:cNvSpPr>
            <p:nvPr/>
          </p:nvSpPr>
          <p:spPr bwMode="auto">
            <a:xfrm>
              <a:off x="3665187" y="3463196"/>
              <a:ext cx="836188" cy="718620"/>
            </a:xfrm>
            <a:custGeom>
              <a:avLst/>
              <a:gdLst>
                <a:gd name="T0" fmla="*/ 0 w 1219"/>
                <a:gd name="T1" fmla="*/ 2147483647 h 826"/>
                <a:gd name="T2" fmla="*/ 2147483647 w 1219"/>
                <a:gd name="T3" fmla="*/ 2147483647 h 826"/>
                <a:gd name="T4" fmla="*/ 2147483647 w 1219"/>
                <a:gd name="T5" fmla="*/ 2147483647 h 826"/>
                <a:gd name="T6" fmla="*/ 2147483647 w 1219"/>
                <a:gd name="T7" fmla="*/ 2147483647 h 826"/>
                <a:gd name="T8" fmla="*/ 2147483647 w 1219"/>
                <a:gd name="T9" fmla="*/ 2147483647 h 826"/>
                <a:gd name="T10" fmla="*/ 2147483647 w 1219"/>
                <a:gd name="T11" fmla="*/ 2147483647 h 826"/>
                <a:gd name="T12" fmla="*/ 2147483647 w 1219"/>
                <a:gd name="T13" fmla="*/ 2147483647 h 826"/>
                <a:gd name="T14" fmla="*/ 2147483647 w 1219"/>
                <a:gd name="T15" fmla="*/ 2147483647 h 826"/>
                <a:gd name="T16" fmla="*/ 2147483647 w 1219"/>
                <a:gd name="T17" fmla="*/ 2147483647 h 826"/>
                <a:gd name="T18" fmla="*/ 2147483647 w 1219"/>
                <a:gd name="T19" fmla="*/ 2147483647 h 826"/>
                <a:gd name="T20" fmla="*/ 2147483647 w 1219"/>
                <a:gd name="T21" fmla="*/ 2147483647 h 826"/>
                <a:gd name="T22" fmla="*/ 2147483647 w 1219"/>
                <a:gd name="T23" fmla="*/ 2147483647 h 826"/>
                <a:gd name="T24" fmla="*/ 2147483647 w 1219"/>
                <a:gd name="T25" fmla="*/ 2147483647 h 826"/>
                <a:gd name="T26" fmla="*/ 2147483647 w 1219"/>
                <a:gd name="T27" fmla="*/ 2147483647 h 826"/>
                <a:gd name="T28" fmla="*/ 2147483647 w 1219"/>
                <a:gd name="T29" fmla="*/ 2147483647 h 826"/>
                <a:gd name="T30" fmla="*/ 2147483647 w 1219"/>
                <a:gd name="T31" fmla="*/ 2147483647 h 826"/>
                <a:gd name="T32" fmla="*/ 2147483647 w 1219"/>
                <a:gd name="T33" fmla="*/ 2147483647 h 826"/>
                <a:gd name="T34" fmla="*/ 2147483647 w 1219"/>
                <a:gd name="T35" fmla="*/ 2147483647 h 826"/>
                <a:gd name="T36" fmla="*/ 2147483647 w 1219"/>
                <a:gd name="T37" fmla="*/ 2147483647 h 826"/>
                <a:gd name="T38" fmla="*/ 2147483647 w 1219"/>
                <a:gd name="T39" fmla="*/ 0 h 826"/>
                <a:gd name="T40" fmla="*/ 2147483647 w 1219"/>
                <a:gd name="T41" fmla="*/ 2147483647 h 826"/>
                <a:gd name="T42" fmla="*/ 2147483647 w 1219"/>
                <a:gd name="T43" fmla="*/ 2147483647 h 826"/>
                <a:gd name="T44" fmla="*/ 2147483647 w 1219"/>
                <a:gd name="T45" fmla="*/ 2147483647 h 826"/>
                <a:gd name="T46" fmla="*/ 0 w 1219"/>
                <a:gd name="T47" fmla="*/ 2147483647 h 8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19"/>
                <a:gd name="T73" fmla="*/ 0 h 826"/>
                <a:gd name="T74" fmla="*/ 1219 w 1219"/>
                <a:gd name="T75" fmla="*/ 826 h 82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19" h="826">
                  <a:moveTo>
                    <a:pt x="0" y="494"/>
                  </a:moveTo>
                  <a:lnTo>
                    <a:pt x="125" y="578"/>
                  </a:lnTo>
                  <a:lnTo>
                    <a:pt x="155" y="640"/>
                  </a:lnTo>
                  <a:lnTo>
                    <a:pt x="186" y="640"/>
                  </a:lnTo>
                  <a:lnTo>
                    <a:pt x="248" y="703"/>
                  </a:lnTo>
                  <a:lnTo>
                    <a:pt x="248" y="733"/>
                  </a:lnTo>
                  <a:lnTo>
                    <a:pt x="309" y="764"/>
                  </a:lnTo>
                  <a:lnTo>
                    <a:pt x="309" y="826"/>
                  </a:lnTo>
                  <a:lnTo>
                    <a:pt x="517" y="703"/>
                  </a:lnTo>
                  <a:lnTo>
                    <a:pt x="579" y="764"/>
                  </a:lnTo>
                  <a:lnTo>
                    <a:pt x="672" y="764"/>
                  </a:lnTo>
                  <a:lnTo>
                    <a:pt x="795" y="764"/>
                  </a:lnTo>
                  <a:lnTo>
                    <a:pt x="1096" y="517"/>
                  </a:lnTo>
                  <a:lnTo>
                    <a:pt x="1188" y="340"/>
                  </a:lnTo>
                  <a:lnTo>
                    <a:pt x="1219" y="278"/>
                  </a:lnTo>
                  <a:lnTo>
                    <a:pt x="1127" y="217"/>
                  </a:lnTo>
                  <a:lnTo>
                    <a:pt x="1158" y="154"/>
                  </a:lnTo>
                  <a:lnTo>
                    <a:pt x="979" y="93"/>
                  </a:lnTo>
                  <a:lnTo>
                    <a:pt x="918" y="93"/>
                  </a:lnTo>
                  <a:lnTo>
                    <a:pt x="887" y="0"/>
                  </a:lnTo>
                  <a:lnTo>
                    <a:pt x="764" y="31"/>
                  </a:lnTo>
                  <a:lnTo>
                    <a:pt x="733" y="31"/>
                  </a:lnTo>
                  <a:lnTo>
                    <a:pt x="125" y="402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Freeform 9"/>
            <p:cNvSpPr>
              <a:spLocks/>
            </p:cNvSpPr>
            <p:nvPr/>
          </p:nvSpPr>
          <p:spPr bwMode="auto">
            <a:xfrm>
              <a:off x="3331782" y="3892941"/>
              <a:ext cx="648981" cy="711486"/>
            </a:xfrm>
            <a:custGeom>
              <a:avLst/>
              <a:gdLst>
                <a:gd name="T0" fmla="*/ 2147483647 w 948"/>
                <a:gd name="T1" fmla="*/ 2147483647 h 818"/>
                <a:gd name="T2" fmla="*/ 2147483647 w 948"/>
                <a:gd name="T3" fmla="*/ 2147483647 h 818"/>
                <a:gd name="T4" fmla="*/ 2147483647 w 948"/>
                <a:gd name="T5" fmla="*/ 2147483647 h 818"/>
                <a:gd name="T6" fmla="*/ 2147483647 w 948"/>
                <a:gd name="T7" fmla="*/ 2147483647 h 818"/>
                <a:gd name="T8" fmla="*/ 2147483647 w 948"/>
                <a:gd name="T9" fmla="*/ 2147483647 h 818"/>
                <a:gd name="T10" fmla="*/ 2147483647 w 948"/>
                <a:gd name="T11" fmla="*/ 2147483647 h 818"/>
                <a:gd name="T12" fmla="*/ 2147483647 w 948"/>
                <a:gd name="T13" fmla="*/ 2147483647 h 818"/>
                <a:gd name="T14" fmla="*/ 2147483647 w 948"/>
                <a:gd name="T15" fmla="*/ 2147483647 h 818"/>
                <a:gd name="T16" fmla="*/ 2147483647 w 948"/>
                <a:gd name="T17" fmla="*/ 2147483647 h 818"/>
                <a:gd name="T18" fmla="*/ 2147483647 w 948"/>
                <a:gd name="T19" fmla="*/ 2147483647 h 818"/>
                <a:gd name="T20" fmla="*/ 2147483647 w 948"/>
                <a:gd name="T21" fmla="*/ 2147483647 h 818"/>
                <a:gd name="T22" fmla="*/ 0 w 948"/>
                <a:gd name="T23" fmla="*/ 2147483647 h 818"/>
                <a:gd name="T24" fmla="*/ 2147483647 w 948"/>
                <a:gd name="T25" fmla="*/ 2147483647 h 818"/>
                <a:gd name="T26" fmla="*/ 2147483647 w 948"/>
                <a:gd name="T27" fmla="*/ 2147483647 h 818"/>
                <a:gd name="T28" fmla="*/ 2147483647 w 948"/>
                <a:gd name="T29" fmla="*/ 0 h 818"/>
                <a:gd name="T30" fmla="*/ 2147483647 w 948"/>
                <a:gd name="T31" fmla="*/ 2147483647 h 8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48"/>
                <a:gd name="T49" fmla="*/ 0 h 818"/>
                <a:gd name="T50" fmla="*/ 948 w 948"/>
                <a:gd name="T51" fmla="*/ 818 h 8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48" h="818">
                  <a:moveTo>
                    <a:pt x="610" y="84"/>
                  </a:moveTo>
                  <a:lnTo>
                    <a:pt x="640" y="146"/>
                  </a:lnTo>
                  <a:lnTo>
                    <a:pt x="671" y="146"/>
                  </a:lnTo>
                  <a:lnTo>
                    <a:pt x="733" y="209"/>
                  </a:lnTo>
                  <a:lnTo>
                    <a:pt x="733" y="239"/>
                  </a:lnTo>
                  <a:lnTo>
                    <a:pt x="794" y="270"/>
                  </a:lnTo>
                  <a:lnTo>
                    <a:pt x="794" y="332"/>
                  </a:lnTo>
                  <a:lnTo>
                    <a:pt x="917" y="332"/>
                  </a:lnTo>
                  <a:lnTo>
                    <a:pt x="948" y="393"/>
                  </a:lnTo>
                  <a:lnTo>
                    <a:pt x="733" y="516"/>
                  </a:lnTo>
                  <a:lnTo>
                    <a:pt x="92" y="818"/>
                  </a:lnTo>
                  <a:lnTo>
                    <a:pt x="0" y="393"/>
                  </a:lnTo>
                  <a:lnTo>
                    <a:pt x="184" y="270"/>
                  </a:lnTo>
                  <a:lnTo>
                    <a:pt x="401" y="84"/>
                  </a:lnTo>
                  <a:lnTo>
                    <a:pt x="485" y="0"/>
                  </a:lnTo>
                  <a:lnTo>
                    <a:pt x="610" y="84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Freeform 10"/>
            <p:cNvSpPr>
              <a:spLocks/>
            </p:cNvSpPr>
            <p:nvPr/>
          </p:nvSpPr>
          <p:spPr bwMode="auto">
            <a:xfrm>
              <a:off x="3834564" y="2493149"/>
              <a:ext cx="536657" cy="631244"/>
            </a:xfrm>
            <a:custGeom>
              <a:avLst/>
              <a:gdLst>
                <a:gd name="T0" fmla="*/ 2147483647 w 786"/>
                <a:gd name="T1" fmla="*/ 2147483647 h 725"/>
                <a:gd name="T2" fmla="*/ 2147483647 w 786"/>
                <a:gd name="T3" fmla="*/ 2147483647 h 725"/>
                <a:gd name="T4" fmla="*/ 2147483647 w 786"/>
                <a:gd name="T5" fmla="*/ 2147483647 h 725"/>
                <a:gd name="T6" fmla="*/ 2147483647 w 786"/>
                <a:gd name="T7" fmla="*/ 2147483647 h 725"/>
                <a:gd name="T8" fmla="*/ 2147483647 w 786"/>
                <a:gd name="T9" fmla="*/ 2147483647 h 725"/>
                <a:gd name="T10" fmla="*/ 2147483647 w 786"/>
                <a:gd name="T11" fmla="*/ 2147483647 h 725"/>
                <a:gd name="T12" fmla="*/ 2147483647 w 786"/>
                <a:gd name="T13" fmla="*/ 2147483647 h 725"/>
                <a:gd name="T14" fmla="*/ 2147483647 w 786"/>
                <a:gd name="T15" fmla="*/ 2147483647 h 725"/>
                <a:gd name="T16" fmla="*/ 2147483647 w 786"/>
                <a:gd name="T17" fmla="*/ 2147483647 h 725"/>
                <a:gd name="T18" fmla="*/ 2147483647 w 786"/>
                <a:gd name="T19" fmla="*/ 2147483647 h 725"/>
                <a:gd name="T20" fmla="*/ 2147483647 w 786"/>
                <a:gd name="T21" fmla="*/ 2147483647 h 725"/>
                <a:gd name="T22" fmla="*/ 2147483647 w 786"/>
                <a:gd name="T23" fmla="*/ 2147483647 h 725"/>
                <a:gd name="T24" fmla="*/ 2147483647 w 786"/>
                <a:gd name="T25" fmla="*/ 2147483647 h 725"/>
                <a:gd name="T26" fmla="*/ 2147483647 w 786"/>
                <a:gd name="T27" fmla="*/ 2147483647 h 725"/>
                <a:gd name="T28" fmla="*/ 2147483647 w 786"/>
                <a:gd name="T29" fmla="*/ 2147483647 h 725"/>
                <a:gd name="T30" fmla="*/ 2147483647 w 786"/>
                <a:gd name="T31" fmla="*/ 2147483647 h 725"/>
                <a:gd name="T32" fmla="*/ 2147483647 w 786"/>
                <a:gd name="T33" fmla="*/ 0 h 725"/>
                <a:gd name="T34" fmla="*/ 2147483647 w 786"/>
                <a:gd name="T35" fmla="*/ 0 h 725"/>
                <a:gd name="T36" fmla="*/ 2147483647 w 786"/>
                <a:gd name="T37" fmla="*/ 2147483647 h 725"/>
                <a:gd name="T38" fmla="*/ 2147483647 w 786"/>
                <a:gd name="T39" fmla="*/ 2147483647 h 725"/>
                <a:gd name="T40" fmla="*/ 2147483647 w 786"/>
                <a:gd name="T41" fmla="*/ 2147483647 h 725"/>
                <a:gd name="T42" fmla="*/ 2147483647 w 786"/>
                <a:gd name="T43" fmla="*/ 2147483647 h 725"/>
                <a:gd name="T44" fmla="*/ 2147483647 w 786"/>
                <a:gd name="T45" fmla="*/ 2147483647 h 725"/>
                <a:gd name="T46" fmla="*/ 0 w 786"/>
                <a:gd name="T47" fmla="*/ 2147483647 h 725"/>
                <a:gd name="T48" fmla="*/ 2147483647 w 786"/>
                <a:gd name="T49" fmla="*/ 2147483647 h 725"/>
                <a:gd name="T50" fmla="*/ 2147483647 w 786"/>
                <a:gd name="T51" fmla="*/ 2147483647 h 7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86"/>
                <a:gd name="T79" fmla="*/ 0 h 725"/>
                <a:gd name="T80" fmla="*/ 786 w 786"/>
                <a:gd name="T81" fmla="*/ 725 h 72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86" h="725">
                  <a:moveTo>
                    <a:pt x="393" y="725"/>
                  </a:moveTo>
                  <a:lnTo>
                    <a:pt x="424" y="725"/>
                  </a:lnTo>
                  <a:lnTo>
                    <a:pt x="516" y="663"/>
                  </a:lnTo>
                  <a:lnTo>
                    <a:pt x="578" y="663"/>
                  </a:lnTo>
                  <a:lnTo>
                    <a:pt x="670" y="602"/>
                  </a:lnTo>
                  <a:lnTo>
                    <a:pt x="670" y="548"/>
                  </a:lnTo>
                  <a:lnTo>
                    <a:pt x="786" y="548"/>
                  </a:lnTo>
                  <a:lnTo>
                    <a:pt x="786" y="517"/>
                  </a:lnTo>
                  <a:lnTo>
                    <a:pt x="731" y="487"/>
                  </a:lnTo>
                  <a:lnTo>
                    <a:pt x="756" y="455"/>
                  </a:lnTo>
                  <a:lnTo>
                    <a:pt x="670" y="424"/>
                  </a:lnTo>
                  <a:lnTo>
                    <a:pt x="701" y="362"/>
                  </a:lnTo>
                  <a:lnTo>
                    <a:pt x="639" y="332"/>
                  </a:lnTo>
                  <a:lnTo>
                    <a:pt x="786" y="208"/>
                  </a:lnTo>
                  <a:lnTo>
                    <a:pt x="756" y="53"/>
                  </a:lnTo>
                  <a:lnTo>
                    <a:pt x="701" y="53"/>
                  </a:lnTo>
                  <a:lnTo>
                    <a:pt x="670" y="0"/>
                  </a:lnTo>
                  <a:lnTo>
                    <a:pt x="609" y="0"/>
                  </a:lnTo>
                  <a:lnTo>
                    <a:pt x="485" y="53"/>
                  </a:lnTo>
                  <a:lnTo>
                    <a:pt x="424" y="53"/>
                  </a:lnTo>
                  <a:lnTo>
                    <a:pt x="362" y="116"/>
                  </a:lnTo>
                  <a:lnTo>
                    <a:pt x="184" y="239"/>
                  </a:lnTo>
                  <a:lnTo>
                    <a:pt x="61" y="332"/>
                  </a:lnTo>
                  <a:lnTo>
                    <a:pt x="0" y="362"/>
                  </a:lnTo>
                  <a:lnTo>
                    <a:pt x="215" y="725"/>
                  </a:lnTo>
                  <a:lnTo>
                    <a:pt x="393" y="725"/>
                  </a:lnTo>
                  <a:close/>
                </a:path>
              </a:pathLst>
            </a:custGeom>
            <a:solidFill>
              <a:schemeClr val="bg1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Freeform 11"/>
            <p:cNvSpPr>
              <a:spLocks/>
            </p:cNvSpPr>
            <p:nvPr/>
          </p:nvSpPr>
          <p:spPr bwMode="auto">
            <a:xfrm>
              <a:off x="3190931" y="4604427"/>
              <a:ext cx="870063" cy="788163"/>
            </a:xfrm>
            <a:custGeom>
              <a:avLst/>
              <a:gdLst>
                <a:gd name="T0" fmla="*/ 2147483647 w 1272"/>
                <a:gd name="T1" fmla="*/ 2147483647 h 910"/>
                <a:gd name="T2" fmla="*/ 2147483647 w 1272"/>
                <a:gd name="T3" fmla="*/ 2147483647 h 910"/>
                <a:gd name="T4" fmla="*/ 2147483647 w 1272"/>
                <a:gd name="T5" fmla="*/ 2147483647 h 910"/>
                <a:gd name="T6" fmla="*/ 2147483647 w 1272"/>
                <a:gd name="T7" fmla="*/ 2147483647 h 910"/>
                <a:gd name="T8" fmla="*/ 2147483647 w 1272"/>
                <a:gd name="T9" fmla="*/ 2147483647 h 910"/>
                <a:gd name="T10" fmla="*/ 2147483647 w 1272"/>
                <a:gd name="T11" fmla="*/ 2147483647 h 910"/>
                <a:gd name="T12" fmla="*/ 2147483647 w 1272"/>
                <a:gd name="T13" fmla="*/ 2147483647 h 910"/>
                <a:gd name="T14" fmla="*/ 2147483647 w 1272"/>
                <a:gd name="T15" fmla="*/ 2147483647 h 910"/>
                <a:gd name="T16" fmla="*/ 2147483647 w 1272"/>
                <a:gd name="T17" fmla="*/ 2147483647 h 910"/>
                <a:gd name="T18" fmla="*/ 2147483647 w 1272"/>
                <a:gd name="T19" fmla="*/ 2147483647 h 910"/>
                <a:gd name="T20" fmla="*/ 2147483647 w 1272"/>
                <a:gd name="T21" fmla="*/ 2147483647 h 910"/>
                <a:gd name="T22" fmla="*/ 2147483647 w 1272"/>
                <a:gd name="T23" fmla="*/ 2147483647 h 910"/>
                <a:gd name="T24" fmla="*/ 2147483647 w 1272"/>
                <a:gd name="T25" fmla="*/ 2147483647 h 910"/>
                <a:gd name="T26" fmla="*/ 2147483647 w 1272"/>
                <a:gd name="T27" fmla="*/ 2147483647 h 910"/>
                <a:gd name="T28" fmla="*/ 2147483647 w 1272"/>
                <a:gd name="T29" fmla="*/ 2147483647 h 910"/>
                <a:gd name="T30" fmla="*/ 2147483647 w 1272"/>
                <a:gd name="T31" fmla="*/ 2147483647 h 910"/>
                <a:gd name="T32" fmla="*/ 2147483647 w 1272"/>
                <a:gd name="T33" fmla="*/ 2147483647 h 910"/>
                <a:gd name="T34" fmla="*/ 2147483647 w 1272"/>
                <a:gd name="T35" fmla="*/ 2147483647 h 910"/>
                <a:gd name="T36" fmla="*/ 2147483647 w 1272"/>
                <a:gd name="T37" fmla="*/ 2147483647 h 910"/>
                <a:gd name="T38" fmla="*/ 2147483647 w 1272"/>
                <a:gd name="T39" fmla="*/ 2147483647 h 910"/>
                <a:gd name="T40" fmla="*/ 2147483647 w 1272"/>
                <a:gd name="T41" fmla="*/ 2147483647 h 910"/>
                <a:gd name="T42" fmla="*/ 2147483647 w 1272"/>
                <a:gd name="T43" fmla="*/ 2147483647 h 910"/>
                <a:gd name="T44" fmla="*/ 2147483647 w 1272"/>
                <a:gd name="T45" fmla="*/ 2147483647 h 910"/>
                <a:gd name="T46" fmla="*/ 2147483647 w 1272"/>
                <a:gd name="T47" fmla="*/ 0 h 910"/>
                <a:gd name="T48" fmla="*/ 2147483647 w 1272"/>
                <a:gd name="T49" fmla="*/ 0 h 910"/>
                <a:gd name="T50" fmla="*/ 2147483647 w 1272"/>
                <a:gd name="T51" fmla="*/ 2147483647 h 910"/>
                <a:gd name="T52" fmla="*/ 2147483647 w 1272"/>
                <a:gd name="T53" fmla="*/ 2147483647 h 910"/>
                <a:gd name="T54" fmla="*/ 0 w 1272"/>
                <a:gd name="T55" fmla="*/ 2147483647 h 910"/>
                <a:gd name="T56" fmla="*/ 2147483647 w 1272"/>
                <a:gd name="T57" fmla="*/ 2147483647 h 910"/>
                <a:gd name="T58" fmla="*/ 2147483647 w 1272"/>
                <a:gd name="T59" fmla="*/ 2147483647 h 910"/>
                <a:gd name="T60" fmla="*/ 2147483647 w 1272"/>
                <a:gd name="T61" fmla="*/ 2147483647 h 910"/>
                <a:gd name="T62" fmla="*/ 2147483647 w 1272"/>
                <a:gd name="T63" fmla="*/ 2147483647 h 910"/>
                <a:gd name="T64" fmla="*/ 2147483647 w 1272"/>
                <a:gd name="T65" fmla="*/ 2147483647 h 910"/>
                <a:gd name="T66" fmla="*/ 2147483647 w 1272"/>
                <a:gd name="T67" fmla="*/ 2147483647 h 910"/>
                <a:gd name="T68" fmla="*/ 2147483647 w 1272"/>
                <a:gd name="T69" fmla="*/ 2147483647 h 910"/>
                <a:gd name="T70" fmla="*/ 2147483647 w 1272"/>
                <a:gd name="T71" fmla="*/ 2147483647 h 910"/>
                <a:gd name="T72" fmla="*/ 2147483647 w 1272"/>
                <a:gd name="T73" fmla="*/ 2147483647 h 910"/>
                <a:gd name="T74" fmla="*/ 2147483647 w 1272"/>
                <a:gd name="T75" fmla="*/ 2147483647 h 910"/>
                <a:gd name="T76" fmla="*/ 2147483647 w 1272"/>
                <a:gd name="T77" fmla="*/ 2147483647 h 9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2"/>
                <a:gd name="T118" fmla="*/ 0 h 910"/>
                <a:gd name="T119" fmla="*/ 1272 w 1272"/>
                <a:gd name="T120" fmla="*/ 910 h 9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2" h="910">
                  <a:moveTo>
                    <a:pt x="1272" y="794"/>
                  </a:moveTo>
                  <a:lnTo>
                    <a:pt x="1156" y="640"/>
                  </a:lnTo>
                  <a:lnTo>
                    <a:pt x="1242" y="547"/>
                  </a:lnTo>
                  <a:lnTo>
                    <a:pt x="1210" y="547"/>
                  </a:lnTo>
                  <a:lnTo>
                    <a:pt x="1187" y="485"/>
                  </a:lnTo>
                  <a:lnTo>
                    <a:pt x="1125" y="455"/>
                  </a:lnTo>
                  <a:lnTo>
                    <a:pt x="1187" y="393"/>
                  </a:lnTo>
                  <a:lnTo>
                    <a:pt x="1064" y="424"/>
                  </a:lnTo>
                  <a:lnTo>
                    <a:pt x="1002" y="362"/>
                  </a:lnTo>
                  <a:lnTo>
                    <a:pt x="1002" y="301"/>
                  </a:lnTo>
                  <a:lnTo>
                    <a:pt x="1002" y="247"/>
                  </a:lnTo>
                  <a:lnTo>
                    <a:pt x="971" y="270"/>
                  </a:lnTo>
                  <a:lnTo>
                    <a:pt x="941" y="247"/>
                  </a:lnTo>
                  <a:lnTo>
                    <a:pt x="910" y="216"/>
                  </a:lnTo>
                  <a:lnTo>
                    <a:pt x="879" y="123"/>
                  </a:lnTo>
                  <a:lnTo>
                    <a:pt x="818" y="61"/>
                  </a:lnTo>
                  <a:lnTo>
                    <a:pt x="755" y="61"/>
                  </a:lnTo>
                  <a:lnTo>
                    <a:pt x="755" y="123"/>
                  </a:lnTo>
                  <a:lnTo>
                    <a:pt x="693" y="92"/>
                  </a:lnTo>
                  <a:lnTo>
                    <a:pt x="693" y="61"/>
                  </a:lnTo>
                  <a:lnTo>
                    <a:pt x="639" y="123"/>
                  </a:lnTo>
                  <a:lnTo>
                    <a:pt x="516" y="61"/>
                  </a:lnTo>
                  <a:lnTo>
                    <a:pt x="392" y="61"/>
                  </a:lnTo>
                  <a:lnTo>
                    <a:pt x="392" y="0"/>
                  </a:lnTo>
                  <a:lnTo>
                    <a:pt x="300" y="0"/>
                  </a:lnTo>
                  <a:lnTo>
                    <a:pt x="154" y="155"/>
                  </a:lnTo>
                  <a:lnTo>
                    <a:pt x="123" y="155"/>
                  </a:lnTo>
                  <a:lnTo>
                    <a:pt x="0" y="610"/>
                  </a:lnTo>
                  <a:lnTo>
                    <a:pt x="61" y="579"/>
                  </a:lnTo>
                  <a:lnTo>
                    <a:pt x="184" y="640"/>
                  </a:lnTo>
                  <a:lnTo>
                    <a:pt x="184" y="763"/>
                  </a:lnTo>
                  <a:lnTo>
                    <a:pt x="639" y="794"/>
                  </a:lnTo>
                  <a:lnTo>
                    <a:pt x="578" y="817"/>
                  </a:lnTo>
                  <a:lnTo>
                    <a:pt x="670" y="817"/>
                  </a:lnTo>
                  <a:lnTo>
                    <a:pt x="670" y="848"/>
                  </a:lnTo>
                  <a:lnTo>
                    <a:pt x="848" y="848"/>
                  </a:lnTo>
                  <a:lnTo>
                    <a:pt x="879" y="910"/>
                  </a:lnTo>
                  <a:lnTo>
                    <a:pt x="1187" y="794"/>
                  </a:lnTo>
                  <a:lnTo>
                    <a:pt x="1272" y="794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13"/>
            <p:cNvSpPr>
              <a:spLocks/>
            </p:cNvSpPr>
            <p:nvPr/>
          </p:nvSpPr>
          <p:spPr bwMode="auto">
            <a:xfrm>
              <a:off x="5833211" y="2728528"/>
              <a:ext cx="686423" cy="896937"/>
            </a:xfrm>
            <a:custGeom>
              <a:avLst/>
              <a:gdLst>
                <a:gd name="T0" fmla="*/ 2147483647 w 1003"/>
                <a:gd name="T1" fmla="*/ 2147483647 h 1033"/>
                <a:gd name="T2" fmla="*/ 2147483647 w 1003"/>
                <a:gd name="T3" fmla="*/ 2147483647 h 1033"/>
                <a:gd name="T4" fmla="*/ 2147483647 w 1003"/>
                <a:gd name="T5" fmla="*/ 2147483647 h 1033"/>
                <a:gd name="T6" fmla="*/ 2147483647 w 1003"/>
                <a:gd name="T7" fmla="*/ 0 h 1033"/>
                <a:gd name="T8" fmla="*/ 2147483647 w 1003"/>
                <a:gd name="T9" fmla="*/ 2147483647 h 1033"/>
                <a:gd name="T10" fmla="*/ 2147483647 w 1003"/>
                <a:gd name="T11" fmla="*/ 2147483647 h 1033"/>
                <a:gd name="T12" fmla="*/ 2147483647 w 1003"/>
                <a:gd name="T13" fmla="*/ 2147483647 h 1033"/>
                <a:gd name="T14" fmla="*/ 2147483647 w 1003"/>
                <a:gd name="T15" fmla="*/ 2147483647 h 1033"/>
                <a:gd name="T16" fmla="*/ 2147483647 w 1003"/>
                <a:gd name="T17" fmla="*/ 2147483647 h 1033"/>
                <a:gd name="T18" fmla="*/ 2147483647 w 1003"/>
                <a:gd name="T19" fmla="*/ 2147483647 h 1033"/>
                <a:gd name="T20" fmla="*/ 2147483647 w 1003"/>
                <a:gd name="T21" fmla="*/ 2147483647 h 1033"/>
                <a:gd name="T22" fmla="*/ 2147483647 w 1003"/>
                <a:gd name="T23" fmla="*/ 2147483647 h 1033"/>
                <a:gd name="T24" fmla="*/ 2147483647 w 1003"/>
                <a:gd name="T25" fmla="*/ 2147483647 h 1033"/>
                <a:gd name="T26" fmla="*/ 2147483647 w 1003"/>
                <a:gd name="T27" fmla="*/ 2147483647 h 1033"/>
                <a:gd name="T28" fmla="*/ 2147483647 w 1003"/>
                <a:gd name="T29" fmla="*/ 2147483647 h 1033"/>
                <a:gd name="T30" fmla="*/ 2147483647 w 1003"/>
                <a:gd name="T31" fmla="*/ 2147483647 h 1033"/>
                <a:gd name="T32" fmla="*/ 2147483647 w 1003"/>
                <a:gd name="T33" fmla="*/ 2147483647 h 1033"/>
                <a:gd name="T34" fmla="*/ 2147483647 w 1003"/>
                <a:gd name="T35" fmla="*/ 2147483647 h 1033"/>
                <a:gd name="T36" fmla="*/ 2147483647 w 1003"/>
                <a:gd name="T37" fmla="*/ 2147483647 h 1033"/>
                <a:gd name="T38" fmla="*/ 2147483647 w 1003"/>
                <a:gd name="T39" fmla="*/ 2147483647 h 1033"/>
                <a:gd name="T40" fmla="*/ 2147483647 w 1003"/>
                <a:gd name="T41" fmla="*/ 2147483647 h 1033"/>
                <a:gd name="T42" fmla="*/ 2147483647 w 1003"/>
                <a:gd name="T43" fmla="*/ 2147483647 h 1033"/>
                <a:gd name="T44" fmla="*/ 0 w 1003"/>
                <a:gd name="T45" fmla="*/ 2147483647 h 1033"/>
                <a:gd name="T46" fmla="*/ 0 w 1003"/>
                <a:gd name="T47" fmla="*/ 2147483647 h 1033"/>
                <a:gd name="T48" fmla="*/ 2147483647 w 1003"/>
                <a:gd name="T49" fmla="*/ 2147483647 h 10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03"/>
                <a:gd name="T76" fmla="*/ 0 h 1033"/>
                <a:gd name="T77" fmla="*/ 1003 w 1003"/>
                <a:gd name="T78" fmla="*/ 1033 h 10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03" h="1033">
                  <a:moveTo>
                    <a:pt x="124" y="217"/>
                  </a:moveTo>
                  <a:lnTo>
                    <a:pt x="278" y="62"/>
                  </a:lnTo>
                  <a:lnTo>
                    <a:pt x="363" y="62"/>
                  </a:lnTo>
                  <a:lnTo>
                    <a:pt x="425" y="0"/>
                  </a:lnTo>
                  <a:lnTo>
                    <a:pt x="702" y="31"/>
                  </a:lnTo>
                  <a:lnTo>
                    <a:pt x="1003" y="185"/>
                  </a:lnTo>
                  <a:lnTo>
                    <a:pt x="795" y="578"/>
                  </a:lnTo>
                  <a:lnTo>
                    <a:pt x="880" y="818"/>
                  </a:lnTo>
                  <a:lnTo>
                    <a:pt x="795" y="879"/>
                  </a:lnTo>
                  <a:lnTo>
                    <a:pt x="795" y="941"/>
                  </a:lnTo>
                  <a:lnTo>
                    <a:pt x="702" y="1033"/>
                  </a:lnTo>
                  <a:lnTo>
                    <a:pt x="247" y="764"/>
                  </a:lnTo>
                  <a:lnTo>
                    <a:pt x="247" y="733"/>
                  </a:lnTo>
                  <a:lnTo>
                    <a:pt x="308" y="702"/>
                  </a:lnTo>
                  <a:lnTo>
                    <a:pt x="363" y="517"/>
                  </a:lnTo>
                  <a:lnTo>
                    <a:pt x="247" y="486"/>
                  </a:lnTo>
                  <a:lnTo>
                    <a:pt x="308" y="393"/>
                  </a:lnTo>
                  <a:lnTo>
                    <a:pt x="308" y="332"/>
                  </a:lnTo>
                  <a:lnTo>
                    <a:pt x="363" y="278"/>
                  </a:lnTo>
                  <a:lnTo>
                    <a:pt x="363" y="247"/>
                  </a:lnTo>
                  <a:lnTo>
                    <a:pt x="308" y="217"/>
                  </a:lnTo>
                  <a:lnTo>
                    <a:pt x="31" y="301"/>
                  </a:lnTo>
                  <a:lnTo>
                    <a:pt x="0" y="278"/>
                  </a:lnTo>
                  <a:lnTo>
                    <a:pt x="0" y="247"/>
                  </a:lnTo>
                  <a:lnTo>
                    <a:pt x="124" y="21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15"/>
            <p:cNvSpPr>
              <a:spLocks/>
            </p:cNvSpPr>
            <p:nvPr/>
          </p:nvSpPr>
          <p:spPr bwMode="auto">
            <a:xfrm>
              <a:off x="6519634" y="2361194"/>
              <a:ext cx="896806" cy="788163"/>
            </a:xfrm>
            <a:custGeom>
              <a:avLst/>
              <a:gdLst>
                <a:gd name="T0" fmla="*/ 2147483647 w 1311"/>
                <a:gd name="T1" fmla="*/ 2147483647 h 910"/>
                <a:gd name="T2" fmla="*/ 2147483647 w 1311"/>
                <a:gd name="T3" fmla="*/ 2147483647 h 910"/>
                <a:gd name="T4" fmla="*/ 2147483647 w 1311"/>
                <a:gd name="T5" fmla="*/ 2147483647 h 910"/>
                <a:gd name="T6" fmla="*/ 2147483647 w 1311"/>
                <a:gd name="T7" fmla="*/ 2147483647 h 910"/>
                <a:gd name="T8" fmla="*/ 2147483647 w 1311"/>
                <a:gd name="T9" fmla="*/ 2147483647 h 910"/>
                <a:gd name="T10" fmla="*/ 2147483647 w 1311"/>
                <a:gd name="T11" fmla="*/ 2147483647 h 910"/>
                <a:gd name="T12" fmla="*/ 2147483647 w 1311"/>
                <a:gd name="T13" fmla="*/ 2147483647 h 910"/>
                <a:gd name="T14" fmla="*/ 2147483647 w 1311"/>
                <a:gd name="T15" fmla="*/ 2147483647 h 910"/>
                <a:gd name="T16" fmla="*/ 2147483647 w 1311"/>
                <a:gd name="T17" fmla="*/ 2147483647 h 910"/>
                <a:gd name="T18" fmla="*/ 2147483647 w 1311"/>
                <a:gd name="T19" fmla="*/ 2147483647 h 910"/>
                <a:gd name="T20" fmla="*/ 2147483647 w 1311"/>
                <a:gd name="T21" fmla="*/ 2147483647 h 910"/>
                <a:gd name="T22" fmla="*/ 2147483647 w 1311"/>
                <a:gd name="T23" fmla="*/ 2147483647 h 910"/>
                <a:gd name="T24" fmla="*/ 2147483647 w 1311"/>
                <a:gd name="T25" fmla="*/ 2147483647 h 910"/>
                <a:gd name="T26" fmla="*/ 2147483647 w 1311"/>
                <a:gd name="T27" fmla="*/ 2147483647 h 910"/>
                <a:gd name="T28" fmla="*/ 2147483647 w 1311"/>
                <a:gd name="T29" fmla="*/ 2147483647 h 910"/>
                <a:gd name="T30" fmla="*/ 2147483647 w 1311"/>
                <a:gd name="T31" fmla="*/ 2147483647 h 910"/>
                <a:gd name="T32" fmla="*/ 2147483647 w 1311"/>
                <a:gd name="T33" fmla="*/ 2147483647 h 910"/>
                <a:gd name="T34" fmla="*/ 0 w 1311"/>
                <a:gd name="T35" fmla="*/ 2147483647 h 910"/>
                <a:gd name="T36" fmla="*/ 2147483647 w 1311"/>
                <a:gd name="T37" fmla="*/ 2147483647 h 910"/>
                <a:gd name="T38" fmla="*/ 2147483647 w 1311"/>
                <a:gd name="T39" fmla="*/ 2147483647 h 910"/>
                <a:gd name="T40" fmla="*/ 2147483647 w 1311"/>
                <a:gd name="T41" fmla="*/ 2147483647 h 910"/>
                <a:gd name="T42" fmla="*/ 2147483647 w 1311"/>
                <a:gd name="T43" fmla="*/ 2147483647 h 910"/>
                <a:gd name="T44" fmla="*/ 2147483647 w 1311"/>
                <a:gd name="T45" fmla="*/ 0 h 910"/>
                <a:gd name="T46" fmla="*/ 2147483647 w 1311"/>
                <a:gd name="T47" fmla="*/ 2147483647 h 910"/>
                <a:gd name="T48" fmla="*/ 2147483647 w 1311"/>
                <a:gd name="T49" fmla="*/ 2147483647 h 910"/>
                <a:gd name="T50" fmla="*/ 2147483647 w 1311"/>
                <a:gd name="T51" fmla="*/ 2147483647 h 9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11"/>
                <a:gd name="T79" fmla="*/ 0 h 910"/>
                <a:gd name="T80" fmla="*/ 1311 w 1311"/>
                <a:gd name="T81" fmla="*/ 910 h 9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11" h="910">
                  <a:moveTo>
                    <a:pt x="1311" y="207"/>
                  </a:moveTo>
                  <a:lnTo>
                    <a:pt x="1280" y="238"/>
                  </a:lnTo>
                  <a:lnTo>
                    <a:pt x="1311" y="301"/>
                  </a:lnTo>
                  <a:lnTo>
                    <a:pt x="1249" y="362"/>
                  </a:lnTo>
                  <a:lnTo>
                    <a:pt x="1311" y="362"/>
                  </a:lnTo>
                  <a:lnTo>
                    <a:pt x="1157" y="547"/>
                  </a:lnTo>
                  <a:lnTo>
                    <a:pt x="1188" y="578"/>
                  </a:lnTo>
                  <a:lnTo>
                    <a:pt x="1127" y="702"/>
                  </a:lnTo>
                  <a:lnTo>
                    <a:pt x="1188" y="756"/>
                  </a:lnTo>
                  <a:lnTo>
                    <a:pt x="1065" y="848"/>
                  </a:lnTo>
                  <a:lnTo>
                    <a:pt x="972" y="910"/>
                  </a:lnTo>
                  <a:lnTo>
                    <a:pt x="848" y="817"/>
                  </a:lnTo>
                  <a:lnTo>
                    <a:pt x="764" y="787"/>
                  </a:lnTo>
                  <a:lnTo>
                    <a:pt x="733" y="848"/>
                  </a:lnTo>
                  <a:lnTo>
                    <a:pt x="671" y="817"/>
                  </a:lnTo>
                  <a:lnTo>
                    <a:pt x="578" y="787"/>
                  </a:lnTo>
                  <a:lnTo>
                    <a:pt x="184" y="702"/>
                  </a:lnTo>
                  <a:lnTo>
                    <a:pt x="0" y="609"/>
                  </a:lnTo>
                  <a:lnTo>
                    <a:pt x="216" y="424"/>
                  </a:lnTo>
                  <a:lnTo>
                    <a:pt x="278" y="393"/>
                  </a:lnTo>
                  <a:lnTo>
                    <a:pt x="424" y="177"/>
                  </a:lnTo>
                  <a:lnTo>
                    <a:pt x="517" y="154"/>
                  </a:lnTo>
                  <a:lnTo>
                    <a:pt x="671" y="0"/>
                  </a:lnTo>
                  <a:lnTo>
                    <a:pt x="1065" y="31"/>
                  </a:lnTo>
                  <a:lnTo>
                    <a:pt x="1311" y="154"/>
                  </a:lnTo>
                  <a:lnTo>
                    <a:pt x="1311" y="207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6"/>
            <p:cNvSpPr>
              <a:spLocks/>
            </p:cNvSpPr>
            <p:nvPr/>
          </p:nvSpPr>
          <p:spPr bwMode="auto">
            <a:xfrm>
              <a:off x="4187581" y="431800"/>
              <a:ext cx="206818" cy="422613"/>
            </a:xfrm>
            <a:custGeom>
              <a:avLst/>
              <a:gdLst>
                <a:gd name="T0" fmla="*/ 2147483647 w 301"/>
                <a:gd name="T1" fmla="*/ 2147483647 h 485"/>
                <a:gd name="T2" fmla="*/ 2147483647 w 301"/>
                <a:gd name="T3" fmla="*/ 2147483647 h 485"/>
                <a:gd name="T4" fmla="*/ 0 w 301"/>
                <a:gd name="T5" fmla="*/ 2147483647 h 485"/>
                <a:gd name="T6" fmla="*/ 2147483647 w 301"/>
                <a:gd name="T7" fmla="*/ 0 h 485"/>
                <a:gd name="T8" fmla="*/ 2147483647 w 301"/>
                <a:gd name="T9" fmla="*/ 2147483647 h 485"/>
                <a:gd name="T10" fmla="*/ 2147483647 w 301"/>
                <a:gd name="T11" fmla="*/ 0 h 485"/>
                <a:gd name="T12" fmla="*/ 2147483647 w 301"/>
                <a:gd name="T13" fmla="*/ 2147483647 h 485"/>
                <a:gd name="T14" fmla="*/ 2147483647 w 301"/>
                <a:gd name="T15" fmla="*/ 2147483647 h 485"/>
                <a:gd name="T16" fmla="*/ 2147483647 w 301"/>
                <a:gd name="T17" fmla="*/ 2147483647 h 4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1"/>
                <a:gd name="T28" fmla="*/ 0 h 485"/>
                <a:gd name="T29" fmla="*/ 301 w 301"/>
                <a:gd name="T30" fmla="*/ 485 h 4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1" h="485">
                  <a:moveTo>
                    <a:pt x="93" y="454"/>
                  </a:moveTo>
                  <a:lnTo>
                    <a:pt x="154" y="299"/>
                  </a:lnTo>
                  <a:lnTo>
                    <a:pt x="0" y="92"/>
                  </a:lnTo>
                  <a:lnTo>
                    <a:pt x="93" y="0"/>
                  </a:lnTo>
                  <a:lnTo>
                    <a:pt x="185" y="30"/>
                  </a:lnTo>
                  <a:lnTo>
                    <a:pt x="301" y="0"/>
                  </a:lnTo>
                  <a:lnTo>
                    <a:pt x="301" y="485"/>
                  </a:lnTo>
                  <a:lnTo>
                    <a:pt x="62" y="485"/>
                  </a:lnTo>
                  <a:lnTo>
                    <a:pt x="93" y="45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7"/>
            <p:cNvSpPr>
              <a:spLocks/>
            </p:cNvSpPr>
            <p:nvPr/>
          </p:nvSpPr>
          <p:spPr bwMode="auto">
            <a:xfrm>
              <a:off x="6312816" y="2889014"/>
              <a:ext cx="873628" cy="816694"/>
            </a:xfrm>
            <a:custGeom>
              <a:avLst/>
              <a:gdLst>
                <a:gd name="T0" fmla="*/ 2147483647 w 1273"/>
                <a:gd name="T1" fmla="*/ 2147483647 h 941"/>
                <a:gd name="T2" fmla="*/ 2147483647 w 1273"/>
                <a:gd name="T3" fmla="*/ 2147483647 h 941"/>
                <a:gd name="T4" fmla="*/ 2147483647 w 1273"/>
                <a:gd name="T5" fmla="*/ 2147483647 h 941"/>
                <a:gd name="T6" fmla="*/ 2147483647 w 1273"/>
                <a:gd name="T7" fmla="*/ 2147483647 h 941"/>
                <a:gd name="T8" fmla="*/ 2147483647 w 1273"/>
                <a:gd name="T9" fmla="*/ 2147483647 h 941"/>
                <a:gd name="T10" fmla="*/ 2147483647 w 1273"/>
                <a:gd name="T11" fmla="*/ 2147483647 h 941"/>
                <a:gd name="T12" fmla="*/ 2147483647 w 1273"/>
                <a:gd name="T13" fmla="*/ 2147483647 h 941"/>
                <a:gd name="T14" fmla="*/ 2147483647 w 1273"/>
                <a:gd name="T15" fmla="*/ 2147483647 h 941"/>
                <a:gd name="T16" fmla="*/ 2147483647 w 1273"/>
                <a:gd name="T17" fmla="*/ 2147483647 h 941"/>
                <a:gd name="T18" fmla="*/ 2147483647 w 1273"/>
                <a:gd name="T19" fmla="*/ 2147483647 h 941"/>
                <a:gd name="T20" fmla="*/ 2147483647 w 1273"/>
                <a:gd name="T21" fmla="*/ 2147483647 h 941"/>
                <a:gd name="T22" fmla="*/ 2147483647 w 1273"/>
                <a:gd name="T23" fmla="*/ 2147483647 h 941"/>
                <a:gd name="T24" fmla="*/ 2147483647 w 1273"/>
                <a:gd name="T25" fmla="*/ 2147483647 h 941"/>
                <a:gd name="T26" fmla="*/ 2147483647 w 1273"/>
                <a:gd name="T27" fmla="*/ 2147483647 h 941"/>
                <a:gd name="T28" fmla="*/ 0 w 1273"/>
                <a:gd name="T29" fmla="*/ 2147483647 h 941"/>
                <a:gd name="T30" fmla="*/ 2147483647 w 1273"/>
                <a:gd name="T31" fmla="*/ 2147483647 h 941"/>
                <a:gd name="T32" fmla="*/ 2147483647 w 1273"/>
                <a:gd name="T33" fmla="*/ 2147483647 h 941"/>
                <a:gd name="T34" fmla="*/ 2147483647 w 1273"/>
                <a:gd name="T35" fmla="*/ 2147483647 h 941"/>
                <a:gd name="T36" fmla="*/ 2147483647 w 1273"/>
                <a:gd name="T37" fmla="*/ 2147483647 h 941"/>
                <a:gd name="T38" fmla="*/ 2147483647 w 1273"/>
                <a:gd name="T39" fmla="*/ 0 h 941"/>
                <a:gd name="T40" fmla="*/ 2147483647 w 1273"/>
                <a:gd name="T41" fmla="*/ 2147483647 h 941"/>
                <a:gd name="T42" fmla="*/ 2147483647 w 1273"/>
                <a:gd name="T43" fmla="*/ 2147483647 h 941"/>
                <a:gd name="T44" fmla="*/ 2147483647 w 1273"/>
                <a:gd name="T45" fmla="*/ 2147483647 h 941"/>
                <a:gd name="T46" fmla="*/ 2147483647 w 1273"/>
                <a:gd name="T47" fmla="*/ 2147483647 h 941"/>
                <a:gd name="T48" fmla="*/ 2147483647 w 1273"/>
                <a:gd name="T49" fmla="*/ 2147483647 h 941"/>
                <a:gd name="T50" fmla="*/ 2147483647 w 1273"/>
                <a:gd name="T51" fmla="*/ 2147483647 h 941"/>
                <a:gd name="T52" fmla="*/ 2147483647 w 1273"/>
                <a:gd name="T53" fmla="*/ 2147483647 h 941"/>
                <a:gd name="T54" fmla="*/ 2147483647 w 1273"/>
                <a:gd name="T55" fmla="*/ 2147483647 h 9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73"/>
                <a:gd name="T85" fmla="*/ 0 h 941"/>
                <a:gd name="T86" fmla="*/ 1273 w 1273"/>
                <a:gd name="T87" fmla="*/ 941 h 94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73" h="941">
                  <a:moveTo>
                    <a:pt x="1126" y="393"/>
                  </a:moveTo>
                  <a:lnTo>
                    <a:pt x="1180" y="456"/>
                  </a:lnTo>
                  <a:lnTo>
                    <a:pt x="1065" y="548"/>
                  </a:lnTo>
                  <a:lnTo>
                    <a:pt x="1034" y="517"/>
                  </a:lnTo>
                  <a:lnTo>
                    <a:pt x="942" y="633"/>
                  </a:lnTo>
                  <a:lnTo>
                    <a:pt x="848" y="663"/>
                  </a:lnTo>
                  <a:lnTo>
                    <a:pt x="848" y="609"/>
                  </a:lnTo>
                  <a:lnTo>
                    <a:pt x="818" y="633"/>
                  </a:lnTo>
                  <a:lnTo>
                    <a:pt x="694" y="694"/>
                  </a:lnTo>
                  <a:lnTo>
                    <a:pt x="548" y="941"/>
                  </a:lnTo>
                  <a:lnTo>
                    <a:pt x="270" y="756"/>
                  </a:lnTo>
                  <a:lnTo>
                    <a:pt x="209" y="880"/>
                  </a:lnTo>
                  <a:lnTo>
                    <a:pt x="147" y="911"/>
                  </a:lnTo>
                  <a:lnTo>
                    <a:pt x="147" y="941"/>
                  </a:lnTo>
                  <a:lnTo>
                    <a:pt x="0" y="848"/>
                  </a:lnTo>
                  <a:lnTo>
                    <a:pt x="93" y="756"/>
                  </a:lnTo>
                  <a:lnTo>
                    <a:pt x="93" y="694"/>
                  </a:lnTo>
                  <a:lnTo>
                    <a:pt x="178" y="633"/>
                  </a:lnTo>
                  <a:lnTo>
                    <a:pt x="93" y="393"/>
                  </a:lnTo>
                  <a:lnTo>
                    <a:pt x="301" y="0"/>
                  </a:lnTo>
                  <a:lnTo>
                    <a:pt x="485" y="93"/>
                  </a:lnTo>
                  <a:lnTo>
                    <a:pt x="879" y="178"/>
                  </a:lnTo>
                  <a:lnTo>
                    <a:pt x="972" y="208"/>
                  </a:lnTo>
                  <a:lnTo>
                    <a:pt x="1034" y="239"/>
                  </a:lnTo>
                  <a:lnTo>
                    <a:pt x="1065" y="178"/>
                  </a:lnTo>
                  <a:lnTo>
                    <a:pt x="1149" y="208"/>
                  </a:lnTo>
                  <a:lnTo>
                    <a:pt x="1273" y="301"/>
                  </a:lnTo>
                  <a:lnTo>
                    <a:pt x="1126" y="393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8"/>
            <p:cNvSpPr>
              <a:spLocks/>
            </p:cNvSpPr>
            <p:nvPr/>
          </p:nvSpPr>
          <p:spPr bwMode="auto">
            <a:xfrm>
              <a:off x="4273161" y="2493149"/>
              <a:ext cx="602625" cy="631244"/>
            </a:xfrm>
            <a:custGeom>
              <a:avLst/>
              <a:gdLst>
                <a:gd name="T0" fmla="*/ 2147483647 w 880"/>
                <a:gd name="T1" fmla="*/ 2147483647 h 725"/>
                <a:gd name="T2" fmla="*/ 2147483647 w 880"/>
                <a:gd name="T3" fmla="*/ 2147483647 h 725"/>
                <a:gd name="T4" fmla="*/ 2147483647 w 880"/>
                <a:gd name="T5" fmla="*/ 2147483647 h 725"/>
                <a:gd name="T6" fmla="*/ 2147483647 w 880"/>
                <a:gd name="T7" fmla="*/ 2147483647 h 725"/>
                <a:gd name="T8" fmla="*/ 2147483647 w 880"/>
                <a:gd name="T9" fmla="*/ 2147483647 h 725"/>
                <a:gd name="T10" fmla="*/ 2147483647 w 880"/>
                <a:gd name="T11" fmla="*/ 2147483647 h 725"/>
                <a:gd name="T12" fmla="*/ 2147483647 w 880"/>
                <a:gd name="T13" fmla="*/ 2147483647 h 725"/>
                <a:gd name="T14" fmla="*/ 2147483647 w 880"/>
                <a:gd name="T15" fmla="*/ 2147483647 h 725"/>
                <a:gd name="T16" fmla="*/ 2147483647 w 880"/>
                <a:gd name="T17" fmla="*/ 2147483647 h 725"/>
                <a:gd name="T18" fmla="*/ 2147483647 w 880"/>
                <a:gd name="T19" fmla="*/ 2147483647 h 725"/>
                <a:gd name="T20" fmla="*/ 2147483647 w 880"/>
                <a:gd name="T21" fmla="*/ 2147483647 h 725"/>
                <a:gd name="T22" fmla="*/ 2147483647 w 880"/>
                <a:gd name="T23" fmla="*/ 2147483647 h 725"/>
                <a:gd name="T24" fmla="*/ 0 w 880"/>
                <a:gd name="T25" fmla="*/ 2147483647 h 725"/>
                <a:gd name="T26" fmla="*/ 2147483647 w 880"/>
                <a:gd name="T27" fmla="*/ 2147483647 h 725"/>
                <a:gd name="T28" fmla="*/ 2147483647 w 880"/>
                <a:gd name="T29" fmla="*/ 2147483647 h 725"/>
                <a:gd name="T30" fmla="*/ 2147483647 w 880"/>
                <a:gd name="T31" fmla="*/ 2147483647 h 725"/>
                <a:gd name="T32" fmla="*/ 2147483647 w 880"/>
                <a:gd name="T33" fmla="*/ 2147483647 h 725"/>
                <a:gd name="T34" fmla="*/ 2147483647 w 880"/>
                <a:gd name="T35" fmla="*/ 0 h 725"/>
                <a:gd name="T36" fmla="*/ 2147483647 w 880"/>
                <a:gd name="T37" fmla="*/ 2147483647 h 725"/>
                <a:gd name="T38" fmla="*/ 2147483647 w 880"/>
                <a:gd name="T39" fmla="*/ 2147483647 h 725"/>
                <a:gd name="T40" fmla="*/ 2147483647 w 880"/>
                <a:gd name="T41" fmla="*/ 2147483647 h 725"/>
                <a:gd name="T42" fmla="*/ 2147483647 w 880"/>
                <a:gd name="T43" fmla="*/ 2147483647 h 725"/>
                <a:gd name="T44" fmla="*/ 2147483647 w 880"/>
                <a:gd name="T45" fmla="*/ 2147483647 h 7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0"/>
                <a:gd name="T70" fmla="*/ 0 h 725"/>
                <a:gd name="T71" fmla="*/ 880 w 880"/>
                <a:gd name="T72" fmla="*/ 725 h 7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0" h="725">
                  <a:moveTo>
                    <a:pt x="756" y="571"/>
                  </a:moveTo>
                  <a:lnTo>
                    <a:pt x="756" y="694"/>
                  </a:lnTo>
                  <a:lnTo>
                    <a:pt x="695" y="725"/>
                  </a:lnTo>
                  <a:lnTo>
                    <a:pt x="610" y="725"/>
                  </a:lnTo>
                  <a:lnTo>
                    <a:pt x="31" y="602"/>
                  </a:lnTo>
                  <a:lnTo>
                    <a:pt x="31" y="548"/>
                  </a:lnTo>
                  <a:lnTo>
                    <a:pt x="147" y="548"/>
                  </a:lnTo>
                  <a:lnTo>
                    <a:pt x="147" y="517"/>
                  </a:lnTo>
                  <a:lnTo>
                    <a:pt x="92" y="487"/>
                  </a:lnTo>
                  <a:lnTo>
                    <a:pt x="117" y="455"/>
                  </a:lnTo>
                  <a:lnTo>
                    <a:pt x="31" y="424"/>
                  </a:lnTo>
                  <a:lnTo>
                    <a:pt x="62" y="362"/>
                  </a:lnTo>
                  <a:lnTo>
                    <a:pt x="0" y="332"/>
                  </a:lnTo>
                  <a:lnTo>
                    <a:pt x="147" y="208"/>
                  </a:lnTo>
                  <a:lnTo>
                    <a:pt x="117" y="53"/>
                  </a:lnTo>
                  <a:lnTo>
                    <a:pt x="178" y="53"/>
                  </a:lnTo>
                  <a:lnTo>
                    <a:pt x="178" y="23"/>
                  </a:lnTo>
                  <a:lnTo>
                    <a:pt x="209" y="0"/>
                  </a:lnTo>
                  <a:lnTo>
                    <a:pt x="633" y="53"/>
                  </a:lnTo>
                  <a:lnTo>
                    <a:pt x="818" y="116"/>
                  </a:lnTo>
                  <a:lnTo>
                    <a:pt x="818" y="362"/>
                  </a:lnTo>
                  <a:lnTo>
                    <a:pt x="880" y="424"/>
                  </a:lnTo>
                  <a:lnTo>
                    <a:pt x="756" y="57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Freeform 19"/>
            <p:cNvSpPr>
              <a:spLocks/>
            </p:cNvSpPr>
            <p:nvPr/>
          </p:nvSpPr>
          <p:spPr bwMode="auto">
            <a:xfrm>
              <a:off x="2459936" y="3124393"/>
              <a:ext cx="561619" cy="948649"/>
            </a:xfrm>
            <a:custGeom>
              <a:avLst/>
              <a:gdLst>
                <a:gd name="T0" fmla="*/ 2147483647 w 818"/>
                <a:gd name="T1" fmla="*/ 2147483647 h 1096"/>
                <a:gd name="T2" fmla="*/ 2147483647 w 818"/>
                <a:gd name="T3" fmla="*/ 2147483647 h 1096"/>
                <a:gd name="T4" fmla="*/ 2147483647 w 818"/>
                <a:gd name="T5" fmla="*/ 2147483647 h 1096"/>
                <a:gd name="T6" fmla="*/ 2147483647 w 818"/>
                <a:gd name="T7" fmla="*/ 2147483647 h 1096"/>
                <a:gd name="T8" fmla="*/ 2147483647 w 818"/>
                <a:gd name="T9" fmla="*/ 2147483647 h 1096"/>
                <a:gd name="T10" fmla="*/ 2147483647 w 818"/>
                <a:gd name="T11" fmla="*/ 2147483647 h 1096"/>
                <a:gd name="T12" fmla="*/ 2147483647 w 818"/>
                <a:gd name="T13" fmla="*/ 2147483647 h 1096"/>
                <a:gd name="T14" fmla="*/ 2147483647 w 818"/>
                <a:gd name="T15" fmla="*/ 2147483647 h 1096"/>
                <a:gd name="T16" fmla="*/ 2147483647 w 818"/>
                <a:gd name="T17" fmla="*/ 2147483647 h 1096"/>
                <a:gd name="T18" fmla="*/ 2147483647 w 818"/>
                <a:gd name="T19" fmla="*/ 2147483647 h 1096"/>
                <a:gd name="T20" fmla="*/ 2147483647 w 818"/>
                <a:gd name="T21" fmla="*/ 0 h 1096"/>
                <a:gd name="T22" fmla="*/ 2147483647 w 818"/>
                <a:gd name="T23" fmla="*/ 2147483647 h 1096"/>
                <a:gd name="T24" fmla="*/ 2147483647 w 818"/>
                <a:gd name="T25" fmla="*/ 2147483647 h 1096"/>
                <a:gd name="T26" fmla="*/ 2147483647 w 818"/>
                <a:gd name="T27" fmla="*/ 2147483647 h 1096"/>
                <a:gd name="T28" fmla="*/ 2147483647 w 818"/>
                <a:gd name="T29" fmla="*/ 2147483647 h 1096"/>
                <a:gd name="T30" fmla="*/ 2147483647 w 818"/>
                <a:gd name="T31" fmla="*/ 2147483647 h 1096"/>
                <a:gd name="T32" fmla="*/ 2147483647 w 818"/>
                <a:gd name="T33" fmla="*/ 2147483647 h 1096"/>
                <a:gd name="T34" fmla="*/ 2147483647 w 818"/>
                <a:gd name="T35" fmla="*/ 2147483647 h 1096"/>
                <a:gd name="T36" fmla="*/ 2147483647 w 818"/>
                <a:gd name="T37" fmla="*/ 2147483647 h 1096"/>
                <a:gd name="T38" fmla="*/ 2147483647 w 818"/>
                <a:gd name="T39" fmla="*/ 2147483647 h 1096"/>
                <a:gd name="T40" fmla="*/ 2147483647 w 818"/>
                <a:gd name="T41" fmla="*/ 2147483647 h 1096"/>
                <a:gd name="T42" fmla="*/ 2147483647 w 818"/>
                <a:gd name="T43" fmla="*/ 2147483647 h 1096"/>
                <a:gd name="T44" fmla="*/ 2147483647 w 818"/>
                <a:gd name="T45" fmla="*/ 2147483647 h 1096"/>
                <a:gd name="T46" fmla="*/ 2147483647 w 818"/>
                <a:gd name="T47" fmla="*/ 2147483647 h 1096"/>
                <a:gd name="T48" fmla="*/ 2147483647 w 818"/>
                <a:gd name="T49" fmla="*/ 2147483647 h 1096"/>
                <a:gd name="T50" fmla="*/ 2147483647 w 818"/>
                <a:gd name="T51" fmla="*/ 2147483647 h 1096"/>
                <a:gd name="T52" fmla="*/ 0 w 818"/>
                <a:gd name="T53" fmla="*/ 2147483647 h 1096"/>
                <a:gd name="T54" fmla="*/ 2147483647 w 818"/>
                <a:gd name="T55" fmla="*/ 2147483647 h 10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18"/>
                <a:gd name="T85" fmla="*/ 0 h 1096"/>
                <a:gd name="T86" fmla="*/ 818 w 818"/>
                <a:gd name="T87" fmla="*/ 1096 h 10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18" h="1096">
                  <a:moveTo>
                    <a:pt x="61" y="455"/>
                  </a:moveTo>
                  <a:lnTo>
                    <a:pt x="123" y="424"/>
                  </a:lnTo>
                  <a:lnTo>
                    <a:pt x="184" y="309"/>
                  </a:lnTo>
                  <a:lnTo>
                    <a:pt x="301" y="363"/>
                  </a:lnTo>
                  <a:lnTo>
                    <a:pt x="301" y="339"/>
                  </a:lnTo>
                  <a:lnTo>
                    <a:pt x="247" y="278"/>
                  </a:lnTo>
                  <a:lnTo>
                    <a:pt x="301" y="186"/>
                  </a:lnTo>
                  <a:lnTo>
                    <a:pt x="216" y="92"/>
                  </a:lnTo>
                  <a:lnTo>
                    <a:pt x="184" y="62"/>
                  </a:lnTo>
                  <a:lnTo>
                    <a:pt x="270" y="62"/>
                  </a:lnTo>
                  <a:lnTo>
                    <a:pt x="332" y="0"/>
                  </a:lnTo>
                  <a:lnTo>
                    <a:pt x="671" y="154"/>
                  </a:lnTo>
                  <a:lnTo>
                    <a:pt x="764" y="186"/>
                  </a:lnTo>
                  <a:lnTo>
                    <a:pt x="764" y="247"/>
                  </a:lnTo>
                  <a:lnTo>
                    <a:pt x="733" y="309"/>
                  </a:lnTo>
                  <a:lnTo>
                    <a:pt x="818" y="363"/>
                  </a:lnTo>
                  <a:lnTo>
                    <a:pt x="787" y="424"/>
                  </a:lnTo>
                  <a:lnTo>
                    <a:pt x="787" y="547"/>
                  </a:lnTo>
                  <a:lnTo>
                    <a:pt x="733" y="856"/>
                  </a:lnTo>
                  <a:lnTo>
                    <a:pt x="787" y="971"/>
                  </a:lnTo>
                  <a:lnTo>
                    <a:pt x="547" y="1096"/>
                  </a:lnTo>
                  <a:lnTo>
                    <a:pt x="424" y="971"/>
                  </a:lnTo>
                  <a:lnTo>
                    <a:pt x="301" y="856"/>
                  </a:lnTo>
                  <a:lnTo>
                    <a:pt x="270" y="856"/>
                  </a:lnTo>
                  <a:lnTo>
                    <a:pt x="184" y="795"/>
                  </a:lnTo>
                  <a:lnTo>
                    <a:pt x="247" y="733"/>
                  </a:lnTo>
                  <a:lnTo>
                    <a:pt x="0" y="455"/>
                  </a:lnTo>
                  <a:lnTo>
                    <a:pt x="61" y="45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22"/>
            <p:cNvSpPr>
              <a:spLocks/>
            </p:cNvSpPr>
            <p:nvPr/>
          </p:nvSpPr>
          <p:spPr bwMode="auto">
            <a:xfrm>
              <a:off x="4103784" y="3015620"/>
              <a:ext cx="586580" cy="768547"/>
            </a:xfrm>
            <a:custGeom>
              <a:avLst/>
              <a:gdLst>
                <a:gd name="T0" fmla="*/ 2147483647 w 856"/>
                <a:gd name="T1" fmla="*/ 2147483647 h 887"/>
                <a:gd name="T2" fmla="*/ 2147483647 w 856"/>
                <a:gd name="T3" fmla="*/ 2147483647 h 887"/>
                <a:gd name="T4" fmla="*/ 2147483647 w 856"/>
                <a:gd name="T5" fmla="*/ 2147483647 h 887"/>
                <a:gd name="T6" fmla="*/ 2147483647 w 856"/>
                <a:gd name="T7" fmla="*/ 2147483647 h 887"/>
                <a:gd name="T8" fmla="*/ 2147483647 w 856"/>
                <a:gd name="T9" fmla="*/ 2147483647 h 887"/>
                <a:gd name="T10" fmla="*/ 2147483647 w 856"/>
                <a:gd name="T11" fmla="*/ 2147483647 h 887"/>
                <a:gd name="T12" fmla="*/ 2147483647 w 856"/>
                <a:gd name="T13" fmla="*/ 2147483647 h 887"/>
                <a:gd name="T14" fmla="*/ 0 w 856"/>
                <a:gd name="T15" fmla="*/ 2147483647 h 887"/>
                <a:gd name="T16" fmla="*/ 2147483647 w 856"/>
                <a:gd name="T17" fmla="*/ 2147483647 h 887"/>
                <a:gd name="T18" fmla="*/ 2147483647 w 856"/>
                <a:gd name="T19" fmla="*/ 2147483647 h 887"/>
                <a:gd name="T20" fmla="*/ 2147483647 w 856"/>
                <a:gd name="T21" fmla="*/ 2147483647 h 887"/>
                <a:gd name="T22" fmla="*/ 2147483647 w 856"/>
                <a:gd name="T23" fmla="*/ 0 h 887"/>
                <a:gd name="T24" fmla="*/ 2147483647 w 856"/>
                <a:gd name="T25" fmla="*/ 2147483647 h 887"/>
                <a:gd name="T26" fmla="*/ 2147483647 w 856"/>
                <a:gd name="T27" fmla="*/ 2147483647 h 887"/>
                <a:gd name="T28" fmla="*/ 2147483647 w 856"/>
                <a:gd name="T29" fmla="*/ 2147483647 h 887"/>
                <a:gd name="T30" fmla="*/ 2147483647 w 856"/>
                <a:gd name="T31" fmla="*/ 2147483647 h 887"/>
                <a:gd name="T32" fmla="*/ 2147483647 w 856"/>
                <a:gd name="T33" fmla="*/ 2147483647 h 887"/>
                <a:gd name="T34" fmla="*/ 2147483647 w 856"/>
                <a:gd name="T35" fmla="*/ 2147483647 h 887"/>
                <a:gd name="T36" fmla="*/ 2147483647 w 856"/>
                <a:gd name="T37" fmla="*/ 2147483647 h 887"/>
                <a:gd name="T38" fmla="*/ 2147483647 w 856"/>
                <a:gd name="T39" fmla="*/ 2147483647 h 887"/>
                <a:gd name="T40" fmla="*/ 2147483647 w 856"/>
                <a:gd name="T41" fmla="*/ 2147483647 h 887"/>
                <a:gd name="T42" fmla="*/ 2147483647 w 856"/>
                <a:gd name="T43" fmla="*/ 2147483647 h 887"/>
                <a:gd name="T44" fmla="*/ 2147483647 w 856"/>
                <a:gd name="T45" fmla="*/ 2147483647 h 887"/>
                <a:gd name="T46" fmla="*/ 2147483647 w 856"/>
                <a:gd name="T47" fmla="*/ 2147483647 h 887"/>
                <a:gd name="T48" fmla="*/ 2147483647 w 856"/>
                <a:gd name="T49" fmla="*/ 2147483647 h 8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6"/>
                <a:gd name="T76" fmla="*/ 0 h 887"/>
                <a:gd name="T77" fmla="*/ 856 w 856"/>
                <a:gd name="T78" fmla="*/ 887 h 8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6" h="887">
                  <a:moveTo>
                    <a:pt x="578" y="794"/>
                  </a:moveTo>
                  <a:lnTo>
                    <a:pt x="486" y="733"/>
                  </a:lnTo>
                  <a:lnTo>
                    <a:pt x="517" y="670"/>
                  </a:lnTo>
                  <a:lnTo>
                    <a:pt x="338" y="609"/>
                  </a:lnTo>
                  <a:lnTo>
                    <a:pt x="277" y="609"/>
                  </a:lnTo>
                  <a:lnTo>
                    <a:pt x="246" y="516"/>
                  </a:lnTo>
                  <a:lnTo>
                    <a:pt x="31" y="309"/>
                  </a:lnTo>
                  <a:lnTo>
                    <a:pt x="0" y="123"/>
                  </a:lnTo>
                  <a:lnTo>
                    <a:pt x="31" y="123"/>
                  </a:lnTo>
                  <a:lnTo>
                    <a:pt x="123" y="61"/>
                  </a:lnTo>
                  <a:lnTo>
                    <a:pt x="185" y="61"/>
                  </a:lnTo>
                  <a:lnTo>
                    <a:pt x="277" y="0"/>
                  </a:lnTo>
                  <a:lnTo>
                    <a:pt x="856" y="123"/>
                  </a:lnTo>
                  <a:lnTo>
                    <a:pt x="826" y="309"/>
                  </a:lnTo>
                  <a:lnTo>
                    <a:pt x="795" y="340"/>
                  </a:lnTo>
                  <a:lnTo>
                    <a:pt x="826" y="432"/>
                  </a:lnTo>
                  <a:lnTo>
                    <a:pt x="764" y="462"/>
                  </a:lnTo>
                  <a:lnTo>
                    <a:pt x="795" y="462"/>
                  </a:lnTo>
                  <a:lnTo>
                    <a:pt x="764" y="486"/>
                  </a:lnTo>
                  <a:lnTo>
                    <a:pt x="701" y="578"/>
                  </a:lnTo>
                  <a:lnTo>
                    <a:pt x="640" y="794"/>
                  </a:lnTo>
                  <a:lnTo>
                    <a:pt x="671" y="887"/>
                  </a:lnTo>
                  <a:lnTo>
                    <a:pt x="578" y="887"/>
                  </a:lnTo>
                  <a:lnTo>
                    <a:pt x="547" y="856"/>
                  </a:lnTo>
                  <a:lnTo>
                    <a:pt x="578" y="79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2055214" y="5021688"/>
              <a:ext cx="816576" cy="663342"/>
            </a:xfrm>
            <a:custGeom>
              <a:avLst/>
              <a:gdLst>
                <a:gd name="T0" fmla="*/ 2147483647 w 1189"/>
                <a:gd name="T1" fmla="*/ 2147483647 h 764"/>
                <a:gd name="T2" fmla="*/ 2147483647 w 1189"/>
                <a:gd name="T3" fmla="*/ 2147483647 h 764"/>
                <a:gd name="T4" fmla="*/ 2147483647 w 1189"/>
                <a:gd name="T5" fmla="*/ 2147483647 h 764"/>
                <a:gd name="T6" fmla="*/ 2147483647 w 1189"/>
                <a:gd name="T7" fmla="*/ 2147483647 h 764"/>
                <a:gd name="T8" fmla="*/ 2147483647 w 1189"/>
                <a:gd name="T9" fmla="*/ 2147483647 h 764"/>
                <a:gd name="T10" fmla="*/ 2147483647 w 1189"/>
                <a:gd name="T11" fmla="*/ 2147483647 h 764"/>
                <a:gd name="T12" fmla="*/ 2147483647 w 1189"/>
                <a:gd name="T13" fmla="*/ 2147483647 h 764"/>
                <a:gd name="T14" fmla="*/ 2147483647 w 1189"/>
                <a:gd name="T15" fmla="*/ 2147483647 h 764"/>
                <a:gd name="T16" fmla="*/ 2147483647 w 1189"/>
                <a:gd name="T17" fmla="*/ 2147483647 h 764"/>
                <a:gd name="T18" fmla="*/ 2147483647 w 1189"/>
                <a:gd name="T19" fmla="*/ 2147483647 h 764"/>
                <a:gd name="T20" fmla="*/ 2147483647 w 1189"/>
                <a:gd name="T21" fmla="*/ 2147483647 h 764"/>
                <a:gd name="T22" fmla="*/ 2147483647 w 1189"/>
                <a:gd name="T23" fmla="*/ 2147483647 h 764"/>
                <a:gd name="T24" fmla="*/ 2147483647 w 1189"/>
                <a:gd name="T25" fmla="*/ 2147483647 h 764"/>
                <a:gd name="T26" fmla="*/ 2147483647 w 1189"/>
                <a:gd name="T27" fmla="*/ 2147483647 h 764"/>
                <a:gd name="T28" fmla="*/ 2147483647 w 1189"/>
                <a:gd name="T29" fmla="*/ 2147483647 h 764"/>
                <a:gd name="T30" fmla="*/ 2147483647 w 1189"/>
                <a:gd name="T31" fmla="*/ 2147483647 h 764"/>
                <a:gd name="T32" fmla="*/ 2147483647 w 1189"/>
                <a:gd name="T33" fmla="*/ 2147483647 h 764"/>
                <a:gd name="T34" fmla="*/ 2147483647 w 1189"/>
                <a:gd name="T35" fmla="*/ 2147483647 h 764"/>
                <a:gd name="T36" fmla="*/ 2147483647 w 1189"/>
                <a:gd name="T37" fmla="*/ 2147483647 h 764"/>
                <a:gd name="T38" fmla="*/ 2147483647 w 1189"/>
                <a:gd name="T39" fmla="*/ 2147483647 h 764"/>
                <a:gd name="T40" fmla="*/ 2147483647 w 1189"/>
                <a:gd name="T41" fmla="*/ 2147483647 h 764"/>
                <a:gd name="T42" fmla="*/ 2147483647 w 1189"/>
                <a:gd name="T43" fmla="*/ 2147483647 h 764"/>
                <a:gd name="T44" fmla="*/ 2147483647 w 1189"/>
                <a:gd name="T45" fmla="*/ 2147483647 h 764"/>
                <a:gd name="T46" fmla="*/ 2147483647 w 1189"/>
                <a:gd name="T47" fmla="*/ 2147483647 h 764"/>
                <a:gd name="T48" fmla="*/ 2147483647 w 1189"/>
                <a:gd name="T49" fmla="*/ 2147483647 h 764"/>
                <a:gd name="T50" fmla="*/ 2147483647 w 1189"/>
                <a:gd name="T51" fmla="*/ 2147483647 h 764"/>
                <a:gd name="T52" fmla="*/ 2147483647 w 1189"/>
                <a:gd name="T53" fmla="*/ 2147483647 h 764"/>
                <a:gd name="T54" fmla="*/ 2147483647 w 1189"/>
                <a:gd name="T55" fmla="*/ 2147483647 h 764"/>
                <a:gd name="T56" fmla="*/ 2147483647 w 1189"/>
                <a:gd name="T57" fmla="*/ 2147483647 h 764"/>
                <a:gd name="T58" fmla="*/ 2147483647 w 1189"/>
                <a:gd name="T59" fmla="*/ 2147483647 h 764"/>
                <a:gd name="T60" fmla="*/ 0 w 1189"/>
                <a:gd name="T61" fmla="*/ 2147483647 h 764"/>
                <a:gd name="T62" fmla="*/ 0 w 1189"/>
                <a:gd name="T63" fmla="*/ 2147483647 h 764"/>
                <a:gd name="T64" fmla="*/ 2147483647 w 1189"/>
                <a:gd name="T65" fmla="*/ 0 h 764"/>
                <a:gd name="T66" fmla="*/ 2147483647 w 1189"/>
                <a:gd name="T67" fmla="*/ 0 h 764"/>
                <a:gd name="T68" fmla="*/ 2147483647 w 1189"/>
                <a:gd name="T69" fmla="*/ 2147483647 h 7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9"/>
                <a:gd name="T106" fmla="*/ 0 h 764"/>
                <a:gd name="T107" fmla="*/ 1189 w 1189"/>
                <a:gd name="T108" fmla="*/ 764 h 76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9" h="764">
                  <a:moveTo>
                    <a:pt x="455" y="62"/>
                  </a:moveTo>
                  <a:lnTo>
                    <a:pt x="579" y="94"/>
                  </a:lnTo>
                  <a:lnTo>
                    <a:pt x="579" y="125"/>
                  </a:lnTo>
                  <a:lnTo>
                    <a:pt x="826" y="186"/>
                  </a:lnTo>
                  <a:lnTo>
                    <a:pt x="880" y="248"/>
                  </a:lnTo>
                  <a:lnTo>
                    <a:pt x="826" y="309"/>
                  </a:lnTo>
                  <a:lnTo>
                    <a:pt x="942" y="425"/>
                  </a:lnTo>
                  <a:lnTo>
                    <a:pt x="1095" y="363"/>
                  </a:lnTo>
                  <a:lnTo>
                    <a:pt x="1189" y="486"/>
                  </a:lnTo>
                  <a:lnTo>
                    <a:pt x="880" y="549"/>
                  </a:lnTo>
                  <a:lnTo>
                    <a:pt x="1003" y="641"/>
                  </a:lnTo>
                  <a:lnTo>
                    <a:pt x="795" y="734"/>
                  </a:lnTo>
                  <a:lnTo>
                    <a:pt x="702" y="734"/>
                  </a:lnTo>
                  <a:lnTo>
                    <a:pt x="671" y="703"/>
                  </a:lnTo>
                  <a:lnTo>
                    <a:pt x="579" y="734"/>
                  </a:lnTo>
                  <a:lnTo>
                    <a:pt x="548" y="672"/>
                  </a:lnTo>
                  <a:lnTo>
                    <a:pt x="425" y="734"/>
                  </a:lnTo>
                  <a:lnTo>
                    <a:pt x="394" y="764"/>
                  </a:lnTo>
                  <a:lnTo>
                    <a:pt x="308" y="641"/>
                  </a:lnTo>
                  <a:lnTo>
                    <a:pt x="216" y="641"/>
                  </a:lnTo>
                  <a:lnTo>
                    <a:pt x="216" y="580"/>
                  </a:lnTo>
                  <a:lnTo>
                    <a:pt x="154" y="549"/>
                  </a:lnTo>
                  <a:lnTo>
                    <a:pt x="185" y="517"/>
                  </a:lnTo>
                  <a:lnTo>
                    <a:pt x="185" y="455"/>
                  </a:lnTo>
                  <a:lnTo>
                    <a:pt x="124" y="425"/>
                  </a:lnTo>
                  <a:lnTo>
                    <a:pt x="93" y="363"/>
                  </a:lnTo>
                  <a:lnTo>
                    <a:pt x="154" y="332"/>
                  </a:lnTo>
                  <a:lnTo>
                    <a:pt x="154" y="309"/>
                  </a:lnTo>
                  <a:lnTo>
                    <a:pt x="154" y="248"/>
                  </a:lnTo>
                  <a:lnTo>
                    <a:pt x="93" y="248"/>
                  </a:lnTo>
                  <a:lnTo>
                    <a:pt x="0" y="125"/>
                  </a:lnTo>
                  <a:lnTo>
                    <a:pt x="0" y="94"/>
                  </a:lnTo>
                  <a:lnTo>
                    <a:pt x="362" y="0"/>
                  </a:lnTo>
                  <a:lnTo>
                    <a:pt x="517" y="0"/>
                  </a:lnTo>
                  <a:lnTo>
                    <a:pt x="455" y="62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27"/>
            <p:cNvSpPr>
              <a:spLocks/>
            </p:cNvSpPr>
            <p:nvPr/>
          </p:nvSpPr>
          <p:spPr bwMode="auto">
            <a:xfrm>
              <a:off x="3920144" y="1489223"/>
              <a:ext cx="474255" cy="527820"/>
            </a:xfrm>
            <a:custGeom>
              <a:avLst/>
              <a:gdLst>
                <a:gd name="T0" fmla="*/ 0 w 694"/>
                <a:gd name="T1" fmla="*/ 2147483647 h 609"/>
                <a:gd name="T2" fmla="*/ 2147483647 w 694"/>
                <a:gd name="T3" fmla="*/ 2147483647 h 609"/>
                <a:gd name="T4" fmla="*/ 2147483647 w 694"/>
                <a:gd name="T5" fmla="*/ 2147483647 h 609"/>
                <a:gd name="T6" fmla="*/ 2147483647 w 694"/>
                <a:gd name="T7" fmla="*/ 2147483647 h 609"/>
                <a:gd name="T8" fmla="*/ 2147483647 w 694"/>
                <a:gd name="T9" fmla="*/ 2147483647 h 609"/>
                <a:gd name="T10" fmla="*/ 2147483647 w 694"/>
                <a:gd name="T11" fmla="*/ 2147483647 h 609"/>
                <a:gd name="T12" fmla="*/ 2147483647 w 694"/>
                <a:gd name="T13" fmla="*/ 2147483647 h 609"/>
                <a:gd name="T14" fmla="*/ 2147483647 w 694"/>
                <a:gd name="T15" fmla="*/ 2147483647 h 609"/>
                <a:gd name="T16" fmla="*/ 2147483647 w 694"/>
                <a:gd name="T17" fmla="*/ 0 h 609"/>
                <a:gd name="T18" fmla="*/ 2147483647 w 694"/>
                <a:gd name="T19" fmla="*/ 2147483647 h 609"/>
                <a:gd name="T20" fmla="*/ 2147483647 w 694"/>
                <a:gd name="T21" fmla="*/ 2147483647 h 609"/>
                <a:gd name="T22" fmla="*/ 2147483647 w 694"/>
                <a:gd name="T23" fmla="*/ 2147483647 h 609"/>
                <a:gd name="T24" fmla="*/ 0 w 694"/>
                <a:gd name="T25" fmla="*/ 2147483647 h 6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94"/>
                <a:gd name="T40" fmla="*/ 0 h 609"/>
                <a:gd name="T41" fmla="*/ 694 w 694"/>
                <a:gd name="T42" fmla="*/ 609 h 6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94" h="609">
                  <a:moveTo>
                    <a:pt x="0" y="548"/>
                  </a:moveTo>
                  <a:lnTo>
                    <a:pt x="61" y="486"/>
                  </a:lnTo>
                  <a:lnTo>
                    <a:pt x="61" y="362"/>
                  </a:lnTo>
                  <a:lnTo>
                    <a:pt x="123" y="331"/>
                  </a:lnTo>
                  <a:lnTo>
                    <a:pt x="123" y="239"/>
                  </a:lnTo>
                  <a:lnTo>
                    <a:pt x="208" y="239"/>
                  </a:lnTo>
                  <a:lnTo>
                    <a:pt x="178" y="146"/>
                  </a:lnTo>
                  <a:lnTo>
                    <a:pt x="239" y="116"/>
                  </a:lnTo>
                  <a:lnTo>
                    <a:pt x="239" y="0"/>
                  </a:lnTo>
                  <a:lnTo>
                    <a:pt x="694" y="31"/>
                  </a:lnTo>
                  <a:lnTo>
                    <a:pt x="694" y="609"/>
                  </a:lnTo>
                  <a:lnTo>
                    <a:pt x="61" y="609"/>
                  </a:lnTo>
                  <a:lnTo>
                    <a:pt x="0" y="54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32"/>
            <p:cNvSpPr>
              <a:spLocks/>
            </p:cNvSpPr>
            <p:nvPr/>
          </p:nvSpPr>
          <p:spPr bwMode="auto">
            <a:xfrm>
              <a:off x="4520986" y="2017042"/>
              <a:ext cx="914636" cy="524253"/>
            </a:xfrm>
            <a:custGeom>
              <a:avLst/>
              <a:gdLst>
                <a:gd name="T0" fmla="*/ 2147483647 w 1334"/>
                <a:gd name="T1" fmla="*/ 0 h 601"/>
                <a:gd name="T2" fmla="*/ 2147483647 w 1334"/>
                <a:gd name="T3" fmla="*/ 2147483647 h 601"/>
                <a:gd name="T4" fmla="*/ 2147483647 w 1334"/>
                <a:gd name="T5" fmla="*/ 2147483647 h 601"/>
                <a:gd name="T6" fmla="*/ 2147483647 w 1334"/>
                <a:gd name="T7" fmla="*/ 2147483647 h 601"/>
                <a:gd name="T8" fmla="*/ 2147483647 w 1334"/>
                <a:gd name="T9" fmla="*/ 2147483647 h 601"/>
                <a:gd name="T10" fmla="*/ 2147483647 w 1334"/>
                <a:gd name="T11" fmla="*/ 2147483647 h 601"/>
                <a:gd name="T12" fmla="*/ 2147483647 w 1334"/>
                <a:gd name="T13" fmla="*/ 2147483647 h 601"/>
                <a:gd name="T14" fmla="*/ 2147483647 w 1334"/>
                <a:gd name="T15" fmla="*/ 2147483647 h 601"/>
                <a:gd name="T16" fmla="*/ 2147483647 w 1334"/>
                <a:gd name="T17" fmla="*/ 2147483647 h 601"/>
                <a:gd name="T18" fmla="*/ 2147483647 w 1334"/>
                <a:gd name="T19" fmla="*/ 2147483647 h 601"/>
                <a:gd name="T20" fmla="*/ 2147483647 w 1334"/>
                <a:gd name="T21" fmla="*/ 2147483647 h 601"/>
                <a:gd name="T22" fmla="*/ 2147483647 w 1334"/>
                <a:gd name="T23" fmla="*/ 2147483647 h 601"/>
                <a:gd name="T24" fmla="*/ 0 w 1334"/>
                <a:gd name="T25" fmla="*/ 0 h 601"/>
                <a:gd name="T26" fmla="*/ 2147483647 w 1334"/>
                <a:gd name="T27" fmla="*/ 0 h 6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34"/>
                <a:gd name="T43" fmla="*/ 0 h 601"/>
                <a:gd name="T44" fmla="*/ 1334 w 1334"/>
                <a:gd name="T45" fmla="*/ 601 h 6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34" h="601">
                  <a:moveTo>
                    <a:pt x="1334" y="0"/>
                  </a:moveTo>
                  <a:lnTo>
                    <a:pt x="1303" y="209"/>
                  </a:lnTo>
                  <a:lnTo>
                    <a:pt x="1065" y="486"/>
                  </a:lnTo>
                  <a:lnTo>
                    <a:pt x="1065" y="601"/>
                  </a:lnTo>
                  <a:lnTo>
                    <a:pt x="1002" y="548"/>
                  </a:lnTo>
                  <a:lnTo>
                    <a:pt x="787" y="455"/>
                  </a:lnTo>
                  <a:lnTo>
                    <a:pt x="756" y="425"/>
                  </a:lnTo>
                  <a:lnTo>
                    <a:pt x="547" y="240"/>
                  </a:lnTo>
                  <a:lnTo>
                    <a:pt x="155" y="240"/>
                  </a:lnTo>
                  <a:lnTo>
                    <a:pt x="123" y="177"/>
                  </a:lnTo>
                  <a:lnTo>
                    <a:pt x="62" y="177"/>
                  </a:lnTo>
                  <a:lnTo>
                    <a:pt x="31" y="54"/>
                  </a:lnTo>
                  <a:lnTo>
                    <a:pt x="0" y="0"/>
                  </a:lnTo>
                  <a:lnTo>
                    <a:pt x="1334" y="0"/>
                  </a:lnTo>
                  <a:close/>
                </a:path>
              </a:pathLst>
            </a:custGeom>
            <a:pattFill prst="solidDmnd">
              <a:fgClr>
                <a:srgbClr val="00B050"/>
              </a:fgClr>
              <a:bgClr>
                <a:srgbClr val="FFFF00"/>
              </a:bgClr>
            </a:patt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pattFill prst="solidDmnd">
                  <a:fgClr>
                    <a:sysClr val="windowText" lastClr="000000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137" name="Freeform 33"/>
            <p:cNvSpPr>
              <a:spLocks/>
            </p:cNvSpPr>
            <p:nvPr/>
          </p:nvSpPr>
          <p:spPr bwMode="auto">
            <a:xfrm>
              <a:off x="3920144" y="5526329"/>
              <a:ext cx="870063" cy="634810"/>
            </a:xfrm>
            <a:custGeom>
              <a:avLst/>
              <a:gdLst>
                <a:gd name="T0" fmla="*/ 2147483647 w 1272"/>
                <a:gd name="T1" fmla="*/ 2147483647 h 731"/>
                <a:gd name="T2" fmla="*/ 2147483647 w 1272"/>
                <a:gd name="T3" fmla="*/ 2147483647 h 731"/>
                <a:gd name="T4" fmla="*/ 2147483647 w 1272"/>
                <a:gd name="T5" fmla="*/ 2147483647 h 731"/>
                <a:gd name="T6" fmla="*/ 2147483647 w 1272"/>
                <a:gd name="T7" fmla="*/ 2147483647 h 731"/>
                <a:gd name="T8" fmla="*/ 2147483647 w 1272"/>
                <a:gd name="T9" fmla="*/ 2147483647 h 731"/>
                <a:gd name="T10" fmla="*/ 2147483647 w 1272"/>
                <a:gd name="T11" fmla="*/ 2147483647 h 731"/>
                <a:gd name="T12" fmla="*/ 2147483647 w 1272"/>
                <a:gd name="T13" fmla="*/ 2147483647 h 731"/>
                <a:gd name="T14" fmla="*/ 2147483647 w 1272"/>
                <a:gd name="T15" fmla="*/ 2147483647 h 731"/>
                <a:gd name="T16" fmla="*/ 2147483647 w 1272"/>
                <a:gd name="T17" fmla="*/ 2147483647 h 731"/>
                <a:gd name="T18" fmla="*/ 2147483647 w 1272"/>
                <a:gd name="T19" fmla="*/ 2147483647 h 731"/>
                <a:gd name="T20" fmla="*/ 2147483647 w 1272"/>
                <a:gd name="T21" fmla="*/ 2147483647 h 731"/>
                <a:gd name="T22" fmla="*/ 0 w 1272"/>
                <a:gd name="T23" fmla="*/ 2147483647 h 731"/>
                <a:gd name="T24" fmla="*/ 2147483647 w 1272"/>
                <a:gd name="T25" fmla="*/ 2147483647 h 731"/>
                <a:gd name="T26" fmla="*/ 2147483647 w 1272"/>
                <a:gd name="T27" fmla="*/ 0 h 731"/>
                <a:gd name="T28" fmla="*/ 2147483647 w 1272"/>
                <a:gd name="T29" fmla="*/ 2147483647 h 731"/>
                <a:gd name="T30" fmla="*/ 2147483647 w 1272"/>
                <a:gd name="T31" fmla="*/ 2147483647 h 731"/>
                <a:gd name="T32" fmla="*/ 2147483647 w 1272"/>
                <a:gd name="T33" fmla="*/ 2147483647 h 731"/>
                <a:gd name="T34" fmla="*/ 2147483647 w 1272"/>
                <a:gd name="T35" fmla="*/ 2147483647 h 731"/>
                <a:gd name="T36" fmla="*/ 2147483647 w 1272"/>
                <a:gd name="T37" fmla="*/ 2147483647 h 731"/>
                <a:gd name="T38" fmla="*/ 2147483647 w 1272"/>
                <a:gd name="T39" fmla="*/ 2147483647 h 731"/>
                <a:gd name="T40" fmla="*/ 2147483647 w 1272"/>
                <a:gd name="T41" fmla="*/ 2147483647 h 7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72"/>
                <a:gd name="T64" fmla="*/ 0 h 731"/>
                <a:gd name="T65" fmla="*/ 1272 w 1272"/>
                <a:gd name="T66" fmla="*/ 731 h 7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72" h="731">
                  <a:moveTo>
                    <a:pt x="1272" y="215"/>
                  </a:moveTo>
                  <a:lnTo>
                    <a:pt x="1096" y="330"/>
                  </a:lnTo>
                  <a:lnTo>
                    <a:pt x="1096" y="393"/>
                  </a:lnTo>
                  <a:lnTo>
                    <a:pt x="1149" y="393"/>
                  </a:lnTo>
                  <a:lnTo>
                    <a:pt x="1126" y="455"/>
                  </a:lnTo>
                  <a:lnTo>
                    <a:pt x="787" y="639"/>
                  </a:lnTo>
                  <a:lnTo>
                    <a:pt x="725" y="609"/>
                  </a:lnTo>
                  <a:lnTo>
                    <a:pt x="725" y="578"/>
                  </a:lnTo>
                  <a:lnTo>
                    <a:pt x="694" y="516"/>
                  </a:lnTo>
                  <a:lnTo>
                    <a:pt x="663" y="516"/>
                  </a:lnTo>
                  <a:lnTo>
                    <a:pt x="178" y="731"/>
                  </a:lnTo>
                  <a:lnTo>
                    <a:pt x="0" y="639"/>
                  </a:lnTo>
                  <a:lnTo>
                    <a:pt x="393" y="30"/>
                  </a:lnTo>
                  <a:lnTo>
                    <a:pt x="393" y="0"/>
                  </a:lnTo>
                  <a:lnTo>
                    <a:pt x="817" y="92"/>
                  </a:lnTo>
                  <a:lnTo>
                    <a:pt x="941" y="30"/>
                  </a:lnTo>
                  <a:lnTo>
                    <a:pt x="971" y="92"/>
                  </a:lnTo>
                  <a:lnTo>
                    <a:pt x="1034" y="61"/>
                  </a:lnTo>
                  <a:lnTo>
                    <a:pt x="1065" y="92"/>
                  </a:lnTo>
                  <a:lnTo>
                    <a:pt x="1126" y="92"/>
                  </a:lnTo>
                  <a:lnTo>
                    <a:pt x="1272" y="21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34"/>
            <p:cNvSpPr>
              <a:spLocks/>
            </p:cNvSpPr>
            <p:nvPr/>
          </p:nvSpPr>
          <p:spPr bwMode="auto">
            <a:xfrm>
              <a:off x="7248846" y="2065187"/>
              <a:ext cx="600843" cy="529603"/>
            </a:xfrm>
            <a:custGeom>
              <a:avLst/>
              <a:gdLst>
                <a:gd name="T0" fmla="*/ 2147483647 w 879"/>
                <a:gd name="T1" fmla="*/ 2147483647 h 610"/>
                <a:gd name="T2" fmla="*/ 0 w 879"/>
                <a:gd name="T3" fmla="*/ 2147483647 h 610"/>
                <a:gd name="T4" fmla="*/ 2147483647 w 879"/>
                <a:gd name="T5" fmla="*/ 2147483647 h 610"/>
                <a:gd name="T6" fmla="*/ 0 w 879"/>
                <a:gd name="T7" fmla="*/ 2147483647 h 610"/>
                <a:gd name="T8" fmla="*/ 2147483647 w 879"/>
                <a:gd name="T9" fmla="*/ 2147483647 h 610"/>
                <a:gd name="T10" fmla="*/ 2147483647 w 879"/>
                <a:gd name="T11" fmla="*/ 2147483647 h 610"/>
                <a:gd name="T12" fmla="*/ 2147483647 w 879"/>
                <a:gd name="T13" fmla="*/ 2147483647 h 610"/>
                <a:gd name="T14" fmla="*/ 0 w 879"/>
                <a:gd name="T15" fmla="*/ 2147483647 h 610"/>
                <a:gd name="T16" fmla="*/ 2147483647 w 879"/>
                <a:gd name="T17" fmla="*/ 2147483647 h 610"/>
                <a:gd name="T18" fmla="*/ 2147483647 w 879"/>
                <a:gd name="T19" fmla="*/ 2147483647 h 610"/>
                <a:gd name="T20" fmla="*/ 2147483647 w 879"/>
                <a:gd name="T21" fmla="*/ 2147483647 h 610"/>
                <a:gd name="T22" fmla="*/ 2147483647 w 879"/>
                <a:gd name="T23" fmla="*/ 2147483647 h 610"/>
                <a:gd name="T24" fmla="*/ 2147483647 w 879"/>
                <a:gd name="T25" fmla="*/ 2147483647 h 610"/>
                <a:gd name="T26" fmla="*/ 2147483647 w 879"/>
                <a:gd name="T27" fmla="*/ 2147483647 h 610"/>
                <a:gd name="T28" fmla="*/ 2147483647 w 879"/>
                <a:gd name="T29" fmla="*/ 2147483647 h 610"/>
                <a:gd name="T30" fmla="*/ 2147483647 w 879"/>
                <a:gd name="T31" fmla="*/ 2147483647 h 610"/>
                <a:gd name="T32" fmla="*/ 2147483647 w 879"/>
                <a:gd name="T33" fmla="*/ 2147483647 h 610"/>
                <a:gd name="T34" fmla="*/ 2147483647 w 879"/>
                <a:gd name="T35" fmla="*/ 2147483647 h 610"/>
                <a:gd name="T36" fmla="*/ 2147483647 w 879"/>
                <a:gd name="T37" fmla="*/ 2147483647 h 610"/>
                <a:gd name="T38" fmla="*/ 2147483647 w 879"/>
                <a:gd name="T39" fmla="*/ 0 h 610"/>
                <a:gd name="T40" fmla="*/ 2147483647 w 879"/>
                <a:gd name="T41" fmla="*/ 2147483647 h 610"/>
                <a:gd name="T42" fmla="*/ 2147483647 w 879"/>
                <a:gd name="T43" fmla="*/ 2147483647 h 610"/>
                <a:gd name="T44" fmla="*/ 2147483647 w 879"/>
                <a:gd name="T45" fmla="*/ 2147483647 h 610"/>
                <a:gd name="T46" fmla="*/ 2147483647 w 879"/>
                <a:gd name="T47" fmla="*/ 2147483647 h 610"/>
                <a:gd name="T48" fmla="*/ 2147483647 w 879"/>
                <a:gd name="T49" fmla="*/ 2147483647 h 610"/>
                <a:gd name="T50" fmla="*/ 2147483647 w 879"/>
                <a:gd name="T51" fmla="*/ 2147483647 h 610"/>
                <a:gd name="T52" fmla="*/ 2147483647 w 879"/>
                <a:gd name="T53" fmla="*/ 2147483647 h 61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79"/>
                <a:gd name="T82" fmla="*/ 0 h 610"/>
                <a:gd name="T83" fmla="*/ 879 w 879"/>
                <a:gd name="T84" fmla="*/ 610 h 61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79" h="610">
                  <a:moveTo>
                    <a:pt x="246" y="494"/>
                  </a:moveTo>
                  <a:lnTo>
                    <a:pt x="0" y="371"/>
                  </a:lnTo>
                  <a:lnTo>
                    <a:pt x="31" y="309"/>
                  </a:lnTo>
                  <a:lnTo>
                    <a:pt x="0" y="309"/>
                  </a:lnTo>
                  <a:lnTo>
                    <a:pt x="62" y="340"/>
                  </a:lnTo>
                  <a:lnTo>
                    <a:pt x="62" y="309"/>
                  </a:lnTo>
                  <a:lnTo>
                    <a:pt x="92" y="309"/>
                  </a:lnTo>
                  <a:lnTo>
                    <a:pt x="0" y="247"/>
                  </a:lnTo>
                  <a:lnTo>
                    <a:pt x="123" y="247"/>
                  </a:lnTo>
                  <a:lnTo>
                    <a:pt x="62" y="186"/>
                  </a:lnTo>
                  <a:lnTo>
                    <a:pt x="62" y="155"/>
                  </a:lnTo>
                  <a:lnTo>
                    <a:pt x="184" y="186"/>
                  </a:lnTo>
                  <a:lnTo>
                    <a:pt x="154" y="155"/>
                  </a:lnTo>
                  <a:lnTo>
                    <a:pt x="215" y="155"/>
                  </a:lnTo>
                  <a:lnTo>
                    <a:pt x="215" y="123"/>
                  </a:lnTo>
                  <a:lnTo>
                    <a:pt x="393" y="186"/>
                  </a:lnTo>
                  <a:lnTo>
                    <a:pt x="486" y="92"/>
                  </a:lnTo>
                  <a:lnTo>
                    <a:pt x="455" y="62"/>
                  </a:lnTo>
                  <a:lnTo>
                    <a:pt x="517" y="62"/>
                  </a:lnTo>
                  <a:lnTo>
                    <a:pt x="547" y="0"/>
                  </a:lnTo>
                  <a:lnTo>
                    <a:pt x="732" y="62"/>
                  </a:lnTo>
                  <a:lnTo>
                    <a:pt x="879" y="186"/>
                  </a:lnTo>
                  <a:lnTo>
                    <a:pt x="763" y="217"/>
                  </a:lnTo>
                  <a:lnTo>
                    <a:pt x="732" y="247"/>
                  </a:lnTo>
                  <a:lnTo>
                    <a:pt x="671" y="217"/>
                  </a:lnTo>
                  <a:lnTo>
                    <a:pt x="486" y="610"/>
                  </a:lnTo>
                  <a:lnTo>
                    <a:pt x="246" y="494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35"/>
            <p:cNvSpPr>
              <a:spLocks/>
            </p:cNvSpPr>
            <p:nvPr/>
          </p:nvSpPr>
          <p:spPr bwMode="auto">
            <a:xfrm>
              <a:off x="3395967" y="4073041"/>
              <a:ext cx="1105407" cy="843442"/>
            </a:xfrm>
            <a:custGeom>
              <a:avLst/>
              <a:gdLst>
                <a:gd name="T0" fmla="*/ 2147483647 w 1612"/>
                <a:gd name="T1" fmla="*/ 0 h 971"/>
                <a:gd name="T2" fmla="*/ 2147483647 w 1612"/>
                <a:gd name="T3" fmla="*/ 2147483647 h 971"/>
                <a:gd name="T4" fmla="*/ 2147483647 w 1612"/>
                <a:gd name="T5" fmla="*/ 2147483647 h 971"/>
                <a:gd name="T6" fmla="*/ 2147483647 w 1612"/>
                <a:gd name="T7" fmla="*/ 2147483647 h 971"/>
                <a:gd name="T8" fmla="*/ 2147483647 w 1612"/>
                <a:gd name="T9" fmla="*/ 2147483647 h 971"/>
                <a:gd name="T10" fmla="*/ 2147483647 w 1612"/>
                <a:gd name="T11" fmla="*/ 2147483647 h 971"/>
                <a:gd name="T12" fmla="*/ 2147483647 w 1612"/>
                <a:gd name="T13" fmla="*/ 2147483647 h 971"/>
                <a:gd name="T14" fmla="*/ 2147483647 w 1612"/>
                <a:gd name="T15" fmla="*/ 2147483647 h 971"/>
                <a:gd name="T16" fmla="*/ 2147483647 w 1612"/>
                <a:gd name="T17" fmla="*/ 2147483647 h 971"/>
                <a:gd name="T18" fmla="*/ 2147483647 w 1612"/>
                <a:gd name="T19" fmla="*/ 2147483647 h 971"/>
                <a:gd name="T20" fmla="*/ 2147483647 w 1612"/>
                <a:gd name="T21" fmla="*/ 2147483647 h 971"/>
                <a:gd name="T22" fmla="*/ 2147483647 w 1612"/>
                <a:gd name="T23" fmla="*/ 2147483647 h 971"/>
                <a:gd name="T24" fmla="*/ 2147483647 w 1612"/>
                <a:gd name="T25" fmla="*/ 2147483647 h 971"/>
                <a:gd name="T26" fmla="*/ 2147483647 w 1612"/>
                <a:gd name="T27" fmla="*/ 2147483647 h 971"/>
                <a:gd name="T28" fmla="*/ 2147483647 w 1612"/>
                <a:gd name="T29" fmla="*/ 2147483647 h 971"/>
                <a:gd name="T30" fmla="*/ 2147483647 w 1612"/>
                <a:gd name="T31" fmla="*/ 2147483647 h 971"/>
                <a:gd name="T32" fmla="*/ 2147483647 w 1612"/>
                <a:gd name="T33" fmla="*/ 2147483647 h 971"/>
                <a:gd name="T34" fmla="*/ 2147483647 w 1612"/>
                <a:gd name="T35" fmla="*/ 2147483647 h 971"/>
                <a:gd name="T36" fmla="*/ 2147483647 w 1612"/>
                <a:gd name="T37" fmla="*/ 2147483647 h 971"/>
                <a:gd name="T38" fmla="*/ 2147483647 w 1612"/>
                <a:gd name="T39" fmla="*/ 2147483647 h 971"/>
                <a:gd name="T40" fmla="*/ 2147483647 w 1612"/>
                <a:gd name="T41" fmla="*/ 2147483647 h 971"/>
                <a:gd name="T42" fmla="*/ 2147483647 w 1612"/>
                <a:gd name="T43" fmla="*/ 2147483647 h 971"/>
                <a:gd name="T44" fmla="*/ 2147483647 w 1612"/>
                <a:gd name="T45" fmla="*/ 2147483647 h 971"/>
                <a:gd name="T46" fmla="*/ 2147483647 w 1612"/>
                <a:gd name="T47" fmla="*/ 2147483647 h 971"/>
                <a:gd name="T48" fmla="*/ 2147483647 w 1612"/>
                <a:gd name="T49" fmla="*/ 2147483647 h 971"/>
                <a:gd name="T50" fmla="*/ 2147483647 w 1612"/>
                <a:gd name="T51" fmla="*/ 2147483647 h 971"/>
                <a:gd name="T52" fmla="*/ 0 w 1612"/>
                <a:gd name="T53" fmla="*/ 2147483647 h 971"/>
                <a:gd name="T54" fmla="*/ 2147483647 w 1612"/>
                <a:gd name="T55" fmla="*/ 2147483647 h 971"/>
                <a:gd name="T56" fmla="*/ 2147483647 w 1612"/>
                <a:gd name="T57" fmla="*/ 2147483647 h 971"/>
                <a:gd name="T58" fmla="*/ 2147483647 w 1612"/>
                <a:gd name="T59" fmla="*/ 2147483647 h 971"/>
                <a:gd name="T60" fmla="*/ 2147483647 w 1612"/>
                <a:gd name="T61" fmla="*/ 2147483647 h 971"/>
                <a:gd name="T62" fmla="*/ 2147483647 w 1612"/>
                <a:gd name="T63" fmla="*/ 0 h 9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12"/>
                <a:gd name="T97" fmla="*/ 0 h 971"/>
                <a:gd name="T98" fmla="*/ 1612 w 1612"/>
                <a:gd name="T99" fmla="*/ 971 h 9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12" h="971">
                  <a:moveTo>
                    <a:pt x="910" y="0"/>
                  </a:moveTo>
                  <a:lnTo>
                    <a:pt x="972" y="61"/>
                  </a:lnTo>
                  <a:lnTo>
                    <a:pt x="1065" y="61"/>
                  </a:lnTo>
                  <a:lnTo>
                    <a:pt x="1188" y="61"/>
                  </a:lnTo>
                  <a:lnTo>
                    <a:pt x="1126" y="123"/>
                  </a:lnTo>
                  <a:lnTo>
                    <a:pt x="1188" y="277"/>
                  </a:lnTo>
                  <a:lnTo>
                    <a:pt x="1157" y="307"/>
                  </a:lnTo>
                  <a:lnTo>
                    <a:pt x="1250" y="424"/>
                  </a:lnTo>
                  <a:lnTo>
                    <a:pt x="1250" y="393"/>
                  </a:lnTo>
                  <a:lnTo>
                    <a:pt x="1612" y="609"/>
                  </a:lnTo>
                  <a:lnTo>
                    <a:pt x="1065" y="971"/>
                  </a:lnTo>
                  <a:lnTo>
                    <a:pt x="702" y="910"/>
                  </a:lnTo>
                  <a:lnTo>
                    <a:pt x="702" y="856"/>
                  </a:lnTo>
                  <a:lnTo>
                    <a:pt x="671" y="879"/>
                  </a:lnTo>
                  <a:lnTo>
                    <a:pt x="641" y="856"/>
                  </a:lnTo>
                  <a:lnTo>
                    <a:pt x="610" y="825"/>
                  </a:lnTo>
                  <a:lnTo>
                    <a:pt x="579" y="732"/>
                  </a:lnTo>
                  <a:lnTo>
                    <a:pt x="518" y="670"/>
                  </a:lnTo>
                  <a:lnTo>
                    <a:pt x="455" y="670"/>
                  </a:lnTo>
                  <a:lnTo>
                    <a:pt x="455" y="732"/>
                  </a:lnTo>
                  <a:lnTo>
                    <a:pt x="393" y="701"/>
                  </a:lnTo>
                  <a:lnTo>
                    <a:pt x="393" y="670"/>
                  </a:lnTo>
                  <a:lnTo>
                    <a:pt x="339" y="732"/>
                  </a:lnTo>
                  <a:lnTo>
                    <a:pt x="216" y="670"/>
                  </a:lnTo>
                  <a:lnTo>
                    <a:pt x="92" y="670"/>
                  </a:lnTo>
                  <a:lnTo>
                    <a:pt x="92" y="609"/>
                  </a:lnTo>
                  <a:lnTo>
                    <a:pt x="0" y="609"/>
                  </a:lnTo>
                  <a:lnTo>
                    <a:pt x="641" y="307"/>
                  </a:lnTo>
                  <a:lnTo>
                    <a:pt x="856" y="184"/>
                  </a:lnTo>
                  <a:lnTo>
                    <a:pt x="825" y="123"/>
                  </a:lnTo>
                  <a:lnTo>
                    <a:pt x="702" y="123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36"/>
            <p:cNvSpPr>
              <a:spLocks/>
            </p:cNvSpPr>
            <p:nvPr/>
          </p:nvSpPr>
          <p:spPr bwMode="auto">
            <a:xfrm>
              <a:off x="4082188" y="1230662"/>
              <a:ext cx="312011" cy="271719"/>
            </a:xfrm>
            <a:custGeom>
              <a:avLst/>
              <a:gdLst>
                <a:gd name="T0" fmla="*/ 0 w 455"/>
                <a:gd name="T1" fmla="*/ 2147483647 h 379"/>
                <a:gd name="T2" fmla="*/ 2147483647 w 455"/>
                <a:gd name="T3" fmla="*/ 2147483647 h 379"/>
                <a:gd name="T4" fmla="*/ 2147483647 w 455"/>
                <a:gd name="T5" fmla="*/ 2147483647 h 379"/>
                <a:gd name="T6" fmla="*/ 2147483647 w 455"/>
                <a:gd name="T7" fmla="*/ 0 h 379"/>
                <a:gd name="T8" fmla="*/ 2147483647 w 455"/>
                <a:gd name="T9" fmla="*/ 2147483647 h 379"/>
                <a:gd name="T10" fmla="*/ 2147483647 w 455"/>
                <a:gd name="T11" fmla="*/ 2147483647 h 379"/>
                <a:gd name="T12" fmla="*/ 0 w 455"/>
                <a:gd name="T13" fmla="*/ 2147483647 h 379"/>
                <a:gd name="T14" fmla="*/ 0 w 455"/>
                <a:gd name="T15" fmla="*/ 2147483647 h 3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5"/>
                <a:gd name="T25" fmla="*/ 0 h 379"/>
                <a:gd name="T26" fmla="*/ 455 w 455"/>
                <a:gd name="T27" fmla="*/ 379 h 3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5" h="379">
                  <a:moveTo>
                    <a:pt x="0" y="242"/>
                  </a:moveTo>
                  <a:lnTo>
                    <a:pt x="62" y="172"/>
                  </a:lnTo>
                  <a:lnTo>
                    <a:pt x="62" y="104"/>
                  </a:lnTo>
                  <a:lnTo>
                    <a:pt x="123" y="0"/>
                  </a:lnTo>
                  <a:lnTo>
                    <a:pt x="455" y="70"/>
                  </a:lnTo>
                  <a:lnTo>
                    <a:pt x="455" y="379"/>
                  </a:lnTo>
                  <a:lnTo>
                    <a:pt x="0" y="344"/>
                  </a:lnTo>
                  <a:lnTo>
                    <a:pt x="0" y="242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37"/>
            <p:cNvSpPr>
              <a:spLocks/>
            </p:cNvSpPr>
            <p:nvPr/>
          </p:nvSpPr>
          <p:spPr bwMode="auto">
            <a:xfrm>
              <a:off x="5603216" y="3390086"/>
              <a:ext cx="809443" cy="950431"/>
            </a:xfrm>
            <a:custGeom>
              <a:avLst/>
              <a:gdLst>
                <a:gd name="T0" fmla="*/ 2147483647 w 1180"/>
                <a:gd name="T1" fmla="*/ 2147483647 h 1094"/>
                <a:gd name="T2" fmla="*/ 2147483647 w 1180"/>
                <a:gd name="T3" fmla="*/ 2147483647 h 1094"/>
                <a:gd name="T4" fmla="*/ 2147483647 w 1180"/>
                <a:gd name="T5" fmla="*/ 2147483647 h 1094"/>
                <a:gd name="T6" fmla="*/ 2147483647 w 1180"/>
                <a:gd name="T7" fmla="*/ 2147483647 h 1094"/>
                <a:gd name="T8" fmla="*/ 2147483647 w 1180"/>
                <a:gd name="T9" fmla="*/ 2147483647 h 1094"/>
                <a:gd name="T10" fmla="*/ 2147483647 w 1180"/>
                <a:gd name="T11" fmla="*/ 2147483647 h 1094"/>
                <a:gd name="T12" fmla="*/ 2147483647 w 1180"/>
                <a:gd name="T13" fmla="*/ 2147483647 h 1094"/>
                <a:gd name="T14" fmla="*/ 2147483647 w 1180"/>
                <a:gd name="T15" fmla="*/ 2147483647 h 1094"/>
                <a:gd name="T16" fmla="*/ 0 w 1180"/>
                <a:gd name="T17" fmla="*/ 2147483647 h 1094"/>
                <a:gd name="T18" fmla="*/ 2147483647 w 1180"/>
                <a:gd name="T19" fmla="*/ 2147483647 h 1094"/>
                <a:gd name="T20" fmla="*/ 2147483647 w 1180"/>
                <a:gd name="T21" fmla="*/ 2147483647 h 1094"/>
                <a:gd name="T22" fmla="*/ 2147483647 w 1180"/>
                <a:gd name="T23" fmla="*/ 2147483647 h 1094"/>
                <a:gd name="T24" fmla="*/ 2147483647 w 1180"/>
                <a:gd name="T25" fmla="*/ 2147483647 h 1094"/>
                <a:gd name="T26" fmla="*/ 2147483647 w 1180"/>
                <a:gd name="T27" fmla="*/ 2147483647 h 1094"/>
                <a:gd name="T28" fmla="*/ 2147483647 w 1180"/>
                <a:gd name="T29" fmla="*/ 2147483647 h 1094"/>
                <a:gd name="T30" fmla="*/ 2147483647 w 1180"/>
                <a:gd name="T31" fmla="*/ 2147483647 h 1094"/>
                <a:gd name="T32" fmla="*/ 2147483647 w 1180"/>
                <a:gd name="T33" fmla="*/ 2147483647 h 1094"/>
                <a:gd name="T34" fmla="*/ 2147483647 w 1180"/>
                <a:gd name="T35" fmla="*/ 2147483647 h 1094"/>
                <a:gd name="T36" fmla="*/ 2147483647 w 1180"/>
                <a:gd name="T37" fmla="*/ 2147483647 h 1094"/>
                <a:gd name="T38" fmla="*/ 2147483647 w 1180"/>
                <a:gd name="T39" fmla="*/ 2147483647 h 1094"/>
                <a:gd name="T40" fmla="*/ 2147483647 w 1180"/>
                <a:gd name="T41" fmla="*/ 2147483647 h 1094"/>
                <a:gd name="T42" fmla="*/ 2147483647 w 1180"/>
                <a:gd name="T43" fmla="*/ 2147483647 h 1094"/>
                <a:gd name="T44" fmla="*/ 2147483647 w 1180"/>
                <a:gd name="T45" fmla="*/ 2147483647 h 1094"/>
                <a:gd name="T46" fmla="*/ 2147483647 w 1180"/>
                <a:gd name="T47" fmla="*/ 0 h 1094"/>
                <a:gd name="T48" fmla="*/ 2147483647 w 1180"/>
                <a:gd name="T49" fmla="*/ 2147483647 h 1094"/>
                <a:gd name="T50" fmla="*/ 2147483647 w 1180"/>
                <a:gd name="T51" fmla="*/ 2147483647 h 1094"/>
                <a:gd name="T52" fmla="*/ 2147483647 w 1180"/>
                <a:gd name="T53" fmla="*/ 2147483647 h 10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80"/>
                <a:gd name="T82" fmla="*/ 0 h 1094"/>
                <a:gd name="T83" fmla="*/ 1180 w 1180"/>
                <a:gd name="T84" fmla="*/ 1094 h 10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80" h="1094">
                  <a:moveTo>
                    <a:pt x="1126" y="455"/>
                  </a:moveTo>
                  <a:lnTo>
                    <a:pt x="1126" y="578"/>
                  </a:lnTo>
                  <a:lnTo>
                    <a:pt x="1033" y="601"/>
                  </a:lnTo>
                  <a:lnTo>
                    <a:pt x="879" y="848"/>
                  </a:lnTo>
                  <a:lnTo>
                    <a:pt x="879" y="910"/>
                  </a:lnTo>
                  <a:lnTo>
                    <a:pt x="694" y="1094"/>
                  </a:lnTo>
                  <a:lnTo>
                    <a:pt x="331" y="1002"/>
                  </a:lnTo>
                  <a:lnTo>
                    <a:pt x="209" y="787"/>
                  </a:lnTo>
                  <a:lnTo>
                    <a:pt x="0" y="724"/>
                  </a:lnTo>
                  <a:lnTo>
                    <a:pt x="61" y="662"/>
                  </a:lnTo>
                  <a:lnTo>
                    <a:pt x="30" y="632"/>
                  </a:lnTo>
                  <a:lnTo>
                    <a:pt x="61" y="601"/>
                  </a:lnTo>
                  <a:lnTo>
                    <a:pt x="30" y="578"/>
                  </a:lnTo>
                  <a:lnTo>
                    <a:pt x="92" y="578"/>
                  </a:lnTo>
                  <a:lnTo>
                    <a:pt x="92" y="547"/>
                  </a:lnTo>
                  <a:lnTo>
                    <a:pt x="270" y="332"/>
                  </a:lnTo>
                  <a:lnTo>
                    <a:pt x="270" y="301"/>
                  </a:lnTo>
                  <a:lnTo>
                    <a:pt x="209" y="208"/>
                  </a:lnTo>
                  <a:lnTo>
                    <a:pt x="270" y="177"/>
                  </a:lnTo>
                  <a:lnTo>
                    <a:pt x="270" y="115"/>
                  </a:lnTo>
                  <a:lnTo>
                    <a:pt x="393" y="115"/>
                  </a:lnTo>
                  <a:lnTo>
                    <a:pt x="393" y="30"/>
                  </a:lnTo>
                  <a:lnTo>
                    <a:pt x="547" y="54"/>
                  </a:lnTo>
                  <a:lnTo>
                    <a:pt x="578" y="0"/>
                  </a:lnTo>
                  <a:lnTo>
                    <a:pt x="1033" y="269"/>
                  </a:lnTo>
                  <a:lnTo>
                    <a:pt x="1180" y="362"/>
                  </a:lnTo>
                  <a:lnTo>
                    <a:pt x="1126" y="45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rgbClr val="B65D75"/>
                </a:solidFill>
              </a:endParaRPr>
            </a:p>
          </p:txBody>
        </p:sp>
        <p:sp>
          <p:nvSpPr>
            <p:cNvPr id="142" name="Freeform 38"/>
            <p:cNvSpPr>
              <a:spLocks/>
            </p:cNvSpPr>
            <p:nvPr/>
          </p:nvSpPr>
          <p:spPr bwMode="auto">
            <a:xfrm>
              <a:off x="3210544" y="2466402"/>
              <a:ext cx="495650" cy="367334"/>
            </a:xfrm>
            <a:custGeom>
              <a:avLst/>
              <a:gdLst>
                <a:gd name="T0" fmla="*/ 2147483647 w 725"/>
                <a:gd name="T1" fmla="*/ 2147483647 h 424"/>
                <a:gd name="T2" fmla="*/ 2147483647 w 725"/>
                <a:gd name="T3" fmla="*/ 2147483647 h 424"/>
                <a:gd name="T4" fmla="*/ 2147483647 w 725"/>
                <a:gd name="T5" fmla="*/ 2147483647 h 424"/>
                <a:gd name="T6" fmla="*/ 2147483647 w 725"/>
                <a:gd name="T7" fmla="*/ 2147483647 h 424"/>
                <a:gd name="T8" fmla="*/ 2147483647 w 725"/>
                <a:gd name="T9" fmla="*/ 2147483647 h 424"/>
                <a:gd name="T10" fmla="*/ 2147483647 w 725"/>
                <a:gd name="T11" fmla="*/ 0 h 424"/>
                <a:gd name="T12" fmla="*/ 2147483647 w 725"/>
                <a:gd name="T13" fmla="*/ 2147483647 h 424"/>
                <a:gd name="T14" fmla="*/ 2147483647 w 725"/>
                <a:gd name="T15" fmla="*/ 2147483647 h 424"/>
                <a:gd name="T16" fmla="*/ 2147483647 w 725"/>
                <a:gd name="T17" fmla="*/ 2147483647 h 424"/>
                <a:gd name="T18" fmla="*/ 2147483647 w 725"/>
                <a:gd name="T19" fmla="*/ 2147483647 h 424"/>
                <a:gd name="T20" fmla="*/ 2147483647 w 725"/>
                <a:gd name="T21" fmla="*/ 2147483647 h 424"/>
                <a:gd name="T22" fmla="*/ 2147483647 w 725"/>
                <a:gd name="T23" fmla="*/ 2147483647 h 424"/>
                <a:gd name="T24" fmla="*/ 2147483647 w 725"/>
                <a:gd name="T25" fmla="*/ 2147483647 h 424"/>
                <a:gd name="T26" fmla="*/ 2147483647 w 725"/>
                <a:gd name="T27" fmla="*/ 2147483647 h 424"/>
                <a:gd name="T28" fmla="*/ 2147483647 w 725"/>
                <a:gd name="T29" fmla="*/ 2147483647 h 424"/>
                <a:gd name="T30" fmla="*/ 2147483647 w 725"/>
                <a:gd name="T31" fmla="*/ 2147483647 h 424"/>
                <a:gd name="T32" fmla="*/ 0 w 725"/>
                <a:gd name="T33" fmla="*/ 2147483647 h 424"/>
                <a:gd name="T34" fmla="*/ 0 w 725"/>
                <a:gd name="T35" fmla="*/ 2147483647 h 424"/>
                <a:gd name="T36" fmla="*/ 2147483647 w 725"/>
                <a:gd name="T37" fmla="*/ 2147483647 h 4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5"/>
                <a:gd name="T58" fmla="*/ 0 h 424"/>
                <a:gd name="T59" fmla="*/ 725 w 725"/>
                <a:gd name="T60" fmla="*/ 424 h 4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5" h="424">
                  <a:moveTo>
                    <a:pt x="208" y="178"/>
                  </a:moveTo>
                  <a:lnTo>
                    <a:pt x="301" y="178"/>
                  </a:lnTo>
                  <a:lnTo>
                    <a:pt x="362" y="84"/>
                  </a:lnTo>
                  <a:lnTo>
                    <a:pt x="486" y="31"/>
                  </a:lnTo>
                  <a:lnTo>
                    <a:pt x="640" y="31"/>
                  </a:lnTo>
                  <a:lnTo>
                    <a:pt x="640" y="0"/>
                  </a:lnTo>
                  <a:lnTo>
                    <a:pt x="694" y="31"/>
                  </a:lnTo>
                  <a:lnTo>
                    <a:pt x="725" y="239"/>
                  </a:lnTo>
                  <a:lnTo>
                    <a:pt x="663" y="239"/>
                  </a:lnTo>
                  <a:lnTo>
                    <a:pt x="609" y="301"/>
                  </a:lnTo>
                  <a:lnTo>
                    <a:pt x="301" y="332"/>
                  </a:lnTo>
                  <a:lnTo>
                    <a:pt x="239" y="424"/>
                  </a:lnTo>
                  <a:lnTo>
                    <a:pt x="208" y="363"/>
                  </a:lnTo>
                  <a:lnTo>
                    <a:pt x="93" y="363"/>
                  </a:lnTo>
                  <a:lnTo>
                    <a:pt x="93" y="332"/>
                  </a:lnTo>
                  <a:lnTo>
                    <a:pt x="31" y="301"/>
                  </a:lnTo>
                  <a:lnTo>
                    <a:pt x="0" y="301"/>
                  </a:lnTo>
                  <a:lnTo>
                    <a:pt x="0" y="270"/>
                  </a:lnTo>
                  <a:lnTo>
                    <a:pt x="208" y="178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39"/>
            <p:cNvSpPr>
              <a:spLocks/>
            </p:cNvSpPr>
            <p:nvPr/>
          </p:nvSpPr>
          <p:spPr bwMode="auto">
            <a:xfrm>
              <a:off x="4604783" y="3759203"/>
              <a:ext cx="1041222" cy="1239307"/>
            </a:xfrm>
            <a:custGeom>
              <a:avLst/>
              <a:gdLst>
                <a:gd name="T0" fmla="*/ 2147483647 w 1520"/>
                <a:gd name="T1" fmla="*/ 2147483647 h 1427"/>
                <a:gd name="T2" fmla="*/ 2147483647 w 1520"/>
                <a:gd name="T3" fmla="*/ 2147483647 h 1427"/>
                <a:gd name="T4" fmla="*/ 2147483647 w 1520"/>
                <a:gd name="T5" fmla="*/ 2147483647 h 1427"/>
                <a:gd name="T6" fmla="*/ 2147483647 w 1520"/>
                <a:gd name="T7" fmla="*/ 2147483647 h 1427"/>
                <a:gd name="T8" fmla="*/ 2147483647 w 1520"/>
                <a:gd name="T9" fmla="*/ 2147483647 h 1427"/>
                <a:gd name="T10" fmla="*/ 2147483647 w 1520"/>
                <a:gd name="T11" fmla="*/ 2147483647 h 1427"/>
                <a:gd name="T12" fmla="*/ 2147483647 w 1520"/>
                <a:gd name="T13" fmla="*/ 2147483647 h 1427"/>
                <a:gd name="T14" fmla="*/ 2147483647 w 1520"/>
                <a:gd name="T15" fmla="*/ 2147483647 h 1427"/>
                <a:gd name="T16" fmla="*/ 2147483647 w 1520"/>
                <a:gd name="T17" fmla="*/ 2147483647 h 1427"/>
                <a:gd name="T18" fmla="*/ 2147483647 w 1520"/>
                <a:gd name="T19" fmla="*/ 2147483647 h 1427"/>
                <a:gd name="T20" fmla="*/ 2147483647 w 1520"/>
                <a:gd name="T21" fmla="*/ 2147483647 h 1427"/>
                <a:gd name="T22" fmla="*/ 2147483647 w 1520"/>
                <a:gd name="T23" fmla="*/ 2147483647 h 1427"/>
                <a:gd name="T24" fmla="*/ 2147483647 w 1520"/>
                <a:gd name="T25" fmla="*/ 2147483647 h 1427"/>
                <a:gd name="T26" fmla="*/ 2147483647 w 1520"/>
                <a:gd name="T27" fmla="*/ 2147483647 h 1427"/>
                <a:gd name="T28" fmla="*/ 2147483647 w 1520"/>
                <a:gd name="T29" fmla="*/ 2147483647 h 1427"/>
                <a:gd name="T30" fmla="*/ 2147483647 w 1520"/>
                <a:gd name="T31" fmla="*/ 2147483647 h 1427"/>
                <a:gd name="T32" fmla="*/ 2147483647 w 1520"/>
                <a:gd name="T33" fmla="*/ 2147483647 h 1427"/>
                <a:gd name="T34" fmla="*/ 0 w 1520"/>
                <a:gd name="T35" fmla="*/ 2147483647 h 1427"/>
                <a:gd name="T36" fmla="*/ 0 w 1520"/>
                <a:gd name="T37" fmla="*/ 2147483647 h 1427"/>
                <a:gd name="T38" fmla="*/ 2147483647 w 1520"/>
                <a:gd name="T39" fmla="*/ 2147483647 h 1427"/>
                <a:gd name="T40" fmla="*/ 2147483647 w 1520"/>
                <a:gd name="T41" fmla="*/ 2147483647 h 1427"/>
                <a:gd name="T42" fmla="*/ 2147483647 w 1520"/>
                <a:gd name="T43" fmla="*/ 2147483647 h 1427"/>
                <a:gd name="T44" fmla="*/ 2147483647 w 1520"/>
                <a:gd name="T45" fmla="*/ 2147483647 h 1427"/>
                <a:gd name="T46" fmla="*/ 2147483647 w 1520"/>
                <a:gd name="T47" fmla="*/ 2147483647 h 1427"/>
                <a:gd name="T48" fmla="*/ 2147483647 w 1520"/>
                <a:gd name="T49" fmla="*/ 2147483647 h 1427"/>
                <a:gd name="T50" fmla="*/ 2147483647 w 1520"/>
                <a:gd name="T51" fmla="*/ 2147483647 h 1427"/>
                <a:gd name="T52" fmla="*/ 2147483647 w 1520"/>
                <a:gd name="T53" fmla="*/ 2147483647 h 1427"/>
                <a:gd name="T54" fmla="*/ 2147483647 w 1520"/>
                <a:gd name="T55" fmla="*/ 0 h 1427"/>
                <a:gd name="T56" fmla="*/ 2147483647 w 1520"/>
                <a:gd name="T57" fmla="*/ 2147483647 h 1427"/>
                <a:gd name="T58" fmla="*/ 2147483647 w 1520"/>
                <a:gd name="T59" fmla="*/ 2147483647 h 1427"/>
                <a:gd name="T60" fmla="*/ 2147483647 w 1520"/>
                <a:gd name="T61" fmla="*/ 2147483647 h 1427"/>
                <a:gd name="T62" fmla="*/ 2147483647 w 1520"/>
                <a:gd name="T63" fmla="*/ 2147483647 h 1427"/>
                <a:gd name="T64" fmla="*/ 2147483647 w 1520"/>
                <a:gd name="T65" fmla="*/ 2147483647 h 1427"/>
                <a:gd name="T66" fmla="*/ 2147483647 w 1520"/>
                <a:gd name="T67" fmla="*/ 2147483647 h 1427"/>
                <a:gd name="T68" fmla="*/ 2147483647 w 1520"/>
                <a:gd name="T69" fmla="*/ 2147483647 h 1427"/>
                <a:gd name="T70" fmla="*/ 2147483647 w 1520"/>
                <a:gd name="T71" fmla="*/ 2147483647 h 1427"/>
                <a:gd name="T72" fmla="*/ 2147483647 w 1520"/>
                <a:gd name="T73" fmla="*/ 2147483647 h 1427"/>
                <a:gd name="T74" fmla="*/ 2147483647 w 1520"/>
                <a:gd name="T75" fmla="*/ 2147483647 h 1427"/>
                <a:gd name="T76" fmla="*/ 2147483647 w 1520"/>
                <a:gd name="T77" fmla="*/ 2147483647 h 1427"/>
                <a:gd name="T78" fmla="*/ 2147483647 w 1520"/>
                <a:gd name="T79" fmla="*/ 2147483647 h 1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0"/>
                <a:gd name="T121" fmla="*/ 0 h 1427"/>
                <a:gd name="T122" fmla="*/ 1520 w 1520"/>
                <a:gd name="T123" fmla="*/ 1427 h 14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0" h="1427">
                  <a:moveTo>
                    <a:pt x="1428" y="393"/>
                  </a:moveTo>
                  <a:lnTo>
                    <a:pt x="1428" y="455"/>
                  </a:lnTo>
                  <a:lnTo>
                    <a:pt x="1366" y="486"/>
                  </a:lnTo>
                  <a:lnTo>
                    <a:pt x="1366" y="609"/>
                  </a:lnTo>
                  <a:lnTo>
                    <a:pt x="1274" y="724"/>
                  </a:lnTo>
                  <a:lnTo>
                    <a:pt x="1305" y="756"/>
                  </a:lnTo>
                  <a:lnTo>
                    <a:pt x="1211" y="787"/>
                  </a:lnTo>
                  <a:lnTo>
                    <a:pt x="1127" y="848"/>
                  </a:lnTo>
                  <a:lnTo>
                    <a:pt x="1150" y="972"/>
                  </a:lnTo>
                  <a:lnTo>
                    <a:pt x="879" y="1127"/>
                  </a:lnTo>
                  <a:lnTo>
                    <a:pt x="879" y="1188"/>
                  </a:lnTo>
                  <a:lnTo>
                    <a:pt x="850" y="1219"/>
                  </a:lnTo>
                  <a:lnTo>
                    <a:pt x="879" y="1273"/>
                  </a:lnTo>
                  <a:lnTo>
                    <a:pt x="818" y="1365"/>
                  </a:lnTo>
                  <a:lnTo>
                    <a:pt x="518" y="1396"/>
                  </a:lnTo>
                  <a:lnTo>
                    <a:pt x="394" y="1427"/>
                  </a:lnTo>
                  <a:lnTo>
                    <a:pt x="209" y="1396"/>
                  </a:lnTo>
                  <a:lnTo>
                    <a:pt x="0" y="1273"/>
                  </a:lnTo>
                  <a:lnTo>
                    <a:pt x="0" y="1033"/>
                  </a:lnTo>
                  <a:lnTo>
                    <a:pt x="32" y="787"/>
                  </a:lnTo>
                  <a:lnTo>
                    <a:pt x="63" y="818"/>
                  </a:lnTo>
                  <a:lnTo>
                    <a:pt x="240" y="724"/>
                  </a:lnTo>
                  <a:lnTo>
                    <a:pt x="518" y="547"/>
                  </a:lnTo>
                  <a:lnTo>
                    <a:pt x="695" y="578"/>
                  </a:lnTo>
                  <a:lnTo>
                    <a:pt x="1004" y="393"/>
                  </a:lnTo>
                  <a:lnTo>
                    <a:pt x="1065" y="269"/>
                  </a:lnTo>
                  <a:lnTo>
                    <a:pt x="1065" y="238"/>
                  </a:lnTo>
                  <a:lnTo>
                    <a:pt x="1180" y="0"/>
                  </a:lnTo>
                  <a:lnTo>
                    <a:pt x="1274" y="62"/>
                  </a:lnTo>
                  <a:lnTo>
                    <a:pt x="1274" y="123"/>
                  </a:lnTo>
                  <a:lnTo>
                    <a:pt x="1335" y="123"/>
                  </a:lnTo>
                  <a:lnTo>
                    <a:pt x="1366" y="154"/>
                  </a:lnTo>
                  <a:lnTo>
                    <a:pt x="1428" y="123"/>
                  </a:lnTo>
                  <a:lnTo>
                    <a:pt x="1489" y="123"/>
                  </a:lnTo>
                  <a:lnTo>
                    <a:pt x="1489" y="154"/>
                  </a:lnTo>
                  <a:lnTo>
                    <a:pt x="1520" y="177"/>
                  </a:lnTo>
                  <a:lnTo>
                    <a:pt x="1489" y="208"/>
                  </a:lnTo>
                  <a:lnTo>
                    <a:pt x="1520" y="238"/>
                  </a:lnTo>
                  <a:lnTo>
                    <a:pt x="1459" y="300"/>
                  </a:lnTo>
                  <a:lnTo>
                    <a:pt x="1428" y="393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40"/>
            <p:cNvSpPr>
              <a:spLocks/>
            </p:cNvSpPr>
            <p:nvPr/>
          </p:nvSpPr>
          <p:spPr bwMode="auto">
            <a:xfrm>
              <a:off x="5251981" y="2017042"/>
              <a:ext cx="581230" cy="953998"/>
            </a:xfrm>
            <a:custGeom>
              <a:avLst/>
              <a:gdLst>
                <a:gd name="T0" fmla="*/ 2147483647 w 848"/>
                <a:gd name="T1" fmla="*/ 0 h 1096"/>
                <a:gd name="T2" fmla="*/ 2147483647 w 848"/>
                <a:gd name="T3" fmla="*/ 2147483647 h 1096"/>
                <a:gd name="T4" fmla="*/ 2147483647 w 848"/>
                <a:gd name="T5" fmla="*/ 2147483647 h 1096"/>
                <a:gd name="T6" fmla="*/ 2147483647 w 848"/>
                <a:gd name="T7" fmla="*/ 2147483647 h 1096"/>
                <a:gd name="T8" fmla="*/ 2147483647 w 848"/>
                <a:gd name="T9" fmla="*/ 2147483647 h 1096"/>
                <a:gd name="T10" fmla="*/ 2147483647 w 848"/>
                <a:gd name="T11" fmla="*/ 2147483647 h 1096"/>
                <a:gd name="T12" fmla="*/ 2147483647 w 848"/>
                <a:gd name="T13" fmla="*/ 2147483647 h 1096"/>
                <a:gd name="T14" fmla="*/ 2147483647 w 848"/>
                <a:gd name="T15" fmla="*/ 2147483647 h 1096"/>
                <a:gd name="T16" fmla="*/ 0 w 848"/>
                <a:gd name="T17" fmla="*/ 2147483647 h 1096"/>
                <a:gd name="T18" fmla="*/ 0 w 848"/>
                <a:gd name="T19" fmla="*/ 2147483647 h 1096"/>
                <a:gd name="T20" fmla="*/ 0 w 848"/>
                <a:gd name="T21" fmla="*/ 2147483647 h 1096"/>
                <a:gd name="T22" fmla="*/ 2147483647 w 848"/>
                <a:gd name="T23" fmla="*/ 2147483647 h 1096"/>
                <a:gd name="T24" fmla="*/ 2147483647 w 848"/>
                <a:gd name="T25" fmla="*/ 0 h 1096"/>
                <a:gd name="T26" fmla="*/ 2147483647 w 848"/>
                <a:gd name="T27" fmla="*/ 0 h 10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48"/>
                <a:gd name="T43" fmla="*/ 0 h 1096"/>
                <a:gd name="T44" fmla="*/ 848 w 848"/>
                <a:gd name="T45" fmla="*/ 1096 h 10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48" h="1096">
                  <a:moveTo>
                    <a:pt x="848" y="0"/>
                  </a:moveTo>
                  <a:lnTo>
                    <a:pt x="848" y="1065"/>
                  </a:lnTo>
                  <a:lnTo>
                    <a:pt x="848" y="1096"/>
                  </a:lnTo>
                  <a:lnTo>
                    <a:pt x="787" y="1035"/>
                  </a:lnTo>
                  <a:lnTo>
                    <a:pt x="424" y="910"/>
                  </a:lnTo>
                  <a:lnTo>
                    <a:pt x="185" y="1003"/>
                  </a:lnTo>
                  <a:lnTo>
                    <a:pt x="123" y="972"/>
                  </a:lnTo>
                  <a:lnTo>
                    <a:pt x="62" y="910"/>
                  </a:lnTo>
                  <a:lnTo>
                    <a:pt x="0" y="880"/>
                  </a:lnTo>
                  <a:lnTo>
                    <a:pt x="0" y="601"/>
                  </a:lnTo>
                  <a:lnTo>
                    <a:pt x="0" y="486"/>
                  </a:lnTo>
                  <a:lnTo>
                    <a:pt x="238" y="209"/>
                  </a:lnTo>
                  <a:lnTo>
                    <a:pt x="269" y="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42"/>
            <p:cNvSpPr>
              <a:spLocks/>
            </p:cNvSpPr>
            <p:nvPr/>
          </p:nvSpPr>
          <p:spPr bwMode="auto">
            <a:xfrm>
              <a:off x="2939541" y="5078752"/>
              <a:ext cx="959208" cy="843442"/>
            </a:xfrm>
            <a:custGeom>
              <a:avLst/>
              <a:gdLst>
                <a:gd name="T0" fmla="*/ 2147483647 w 1396"/>
                <a:gd name="T1" fmla="*/ 2147483647 h 973"/>
                <a:gd name="T2" fmla="*/ 2147483647 w 1396"/>
                <a:gd name="T3" fmla="*/ 2147483647 h 973"/>
                <a:gd name="T4" fmla="*/ 0 w 1396"/>
                <a:gd name="T5" fmla="*/ 2147483647 h 973"/>
                <a:gd name="T6" fmla="*/ 2147483647 w 1396"/>
                <a:gd name="T7" fmla="*/ 2147483647 h 973"/>
                <a:gd name="T8" fmla="*/ 0 w 1396"/>
                <a:gd name="T9" fmla="*/ 2147483647 h 973"/>
                <a:gd name="T10" fmla="*/ 2147483647 w 1396"/>
                <a:gd name="T11" fmla="*/ 2147483647 h 973"/>
                <a:gd name="T12" fmla="*/ 2147483647 w 1396"/>
                <a:gd name="T13" fmla="*/ 0 h 973"/>
                <a:gd name="T14" fmla="*/ 2147483647 w 1396"/>
                <a:gd name="T15" fmla="*/ 0 h 973"/>
                <a:gd name="T16" fmla="*/ 2147483647 w 1396"/>
                <a:gd name="T17" fmla="*/ 2147483647 h 973"/>
                <a:gd name="T18" fmla="*/ 2147483647 w 1396"/>
                <a:gd name="T19" fmla="*/ 2147483647 h 973"/>
                <a:gd name="T20" fmla="*/ 2147483647 w 1396"/>
                <a:gd name="T21" fmla="*/ 2147483647 h 973"/>
                <a:gd name="T22" fmla="*/ 2147483647 w 1396"/>
                <a:gd name="T23" fmla="*/ 2147483647 h 973"/>
                <a:gd name="T24" fmla="*/ 2147483647 w 1396"/>
                <a:gd name="T25" fmla="*/ 2147483647 h 973"/>
                <a:gd name="T26" fmla="*/ 2147483647 w 1396"/>
                <a:gd name="T27" fmla="*/ 2147483647 h 973"/>
                <a:gd name="T28" fmla="*/ 2147483647 w 1396"/>
                <a:gd name="T29" fmla="*/ 2147483647 h 973"/>
                <a:gd name="T30" fmla="*/ 2147483647 w 1396"/>
                <a:gd name="T31" fmla="*/ 2147483647 h 973"/>
                <a:gd name="T32" fmla="*/ 2147483647 w 1396"/>
                <a:gd name="T33" fmla="*/ 2147483647 h 973"/>
                <a:gd name="T34" fmla="*/ 2147483647 w 1396"/>
                <a:gd name="T35" fmla="*/ 2147483647 h 973"/>
                <a:gd name="T36" fmla="*/ 2147483647 w 1396"/>
                <a:gd name="T37" fmla="*/ 2147483647 h 973"/>
                <a:gd name="T38" fmla="*/ 2147483647 w 1396"/>
                <a:gd name="T39" fmla="*/ 2147483647 h 973"/>
                <a:gd name="T40" fmla="*/ 2147483647 w 1396"/>
                <a:gd name="T41" fmla="*/ 2147483647 h 973"/>
                <a:gd name="T42" fmla="*/ 2147483647 w 1396"/>
                <a:gd name="T43" fmla="*/ 2147483647 h 973"/>
                <a:gd name="T44" fmla="*/ 2147483647 w 1396"/>
                <a:gd name="T45" fmla="*/ 2147483647 h 973"/>
                <a:gd name="T46" fmla="*/ 2147483647 w 1396"/>
                <a:gd name="T47" fmla="*/ 2147483647 h 973"/>
                <a:gd name="T48" fmla="*/ 2147483647 w 1396"/>
                <a:gd name="T49" fmla="*/ 2147483647 h 973"/>
                <a:gd name="T50" fmla="*/ 2147483647 w 1396"/>
                <a:gd name="T51" fmla="*/ 2147483647 h 973"/>
                <a:gd name="T52" fmla="*/ 2147483647 w 1396"/>
                <a:gd name="T53" fmla="*/ 2147483647 h 973"/>
                <a:gd name="T54" fmla="*/ 2147483647 w 1396"/>
                <a:gd name="T55" fmla="*/ 2147483647 h 973"/>
                <a:gd name="T56" fmla="*/ 2147483647 w 1396"/>
                <a:gd name="T57" fmla="*/ 2147483647 h 973"/>
                <a:gd name="T58" fmla="*/ 2147483647 w 1396"/>
                <a:gd name="T59" fmla="*/ 2147483647 h 973"/>
                <a:gd name="T60" fmla="*/ 2147483647 w 1396"/>
                <a:gd name="T61" fmla="*/ 2147483647 h 973"/>
                <a:gd name="T62" fmla="*/ 2147483647 w 1396"/>
                <a:gd name="T63" fmla="*/ 2147483647 h 973"/>
                <a:gd name="T64" fmla="*/ 2147483647 w 1396"/>
                <a:gd name="T65" fmla="*/ 2147483647 h 973"/>
                <a:gd name="T66" fmla="*/ 2147483647 w 1396"/>
                <a:gd name="T67" fmla="*/ 2147483647 h 973"/>
                <a:gd name="T68" fmla="*/ 2147483647 w 1396"/>
                <a:gd name="T69" fmla="*/ 2147483647 h 973"/>
                <a:gd name="T70" fmla="*/ 2147483647 w 1396"/>
                <a:gd name="T71" fmla="*/ 2147483647 h 973"/>
                <a:gd name="T72" fmla="*/ 2147483647 w 1396"/>
                <a:gd name="T73" fmla="*/ 2147483647 h 973"/>
                <a:gd name="T74" fmla="*/ 2147483647 w 1396"/>
                <a:gd name="T75" fmla="*/ 2147483647 h 973"/>
                <a:gd name="T76" fmla="*/ 2147483647 w 1396"/>
                <a:gd name="T77" fmla="*/ 2147483647 h 9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96"/>
                <a:gd name="T118" fmla="*/ 0 h 973"/>
                <a:gd name="T119" fmla="*/ 1396 w 1396"/>
                <a:gd name="T120" fmla="*/ 973 h 97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96" h="973">
                  <a:moveTo>
                    <a:pt x="85" y="363"/>
                  </a:moveTo>
                  <a:lnTo>
                    <a:pt x="31" y="301"/>
                  </a:lnTo>
                  <a:lnTo>
                    <a:pt x="0" y="247"/>
                  </a:lnTo>
                  <a:lnTo>
                    <a:pt x="31" y="186"/>
                  </a:lnTo>
                  <a:lnTo>
                    <a:pt x="0" y="124"/>
                  </a:lnTo>
                  <a:lnTo>
                    <a:pt x="62" y="32"/>
                  </a:lnTo>
                  <a:lnTo>
                    <a:pt x="85" y="0"/>
                  </a:lnTo>
                  <a:lnTo>
                    <a:pt x="208" y="0"/>
                  </a:lnTo>
                  <a:lnTo>
                    <a:pt x="270" y="63"/>
                  </a:lnTo>
                  <a:lnTo>
                    <a:pt x="363" y="63"/>
                  </a:lnTo>
                  <a:lnTo>
                    <a:pt x="424" y="32"/>
                  </a:lnTo>
                  <a:lnTo>
                    <a:pt x="547" y="93"/>
                  </a:lnTo>
                  <a:lnTo>
                    <a:pt x="547" y="216"/>
                  </a:lnTo>
                  <a:lnTo>
                    <a:pt x="1002" y="247"/>
                  </a:lnTo>
                  <a:lnTo>
                    <a:pt x="941" y="270"/>
                  </a:lnTo>
                  <a:lnTo>
                    <a:pt x="1033" y="270"/>
                  </a:lnTo>
                  <a:lnTo>
                    <a:pt x="1033" y="301"/>
                  </a:lnTo>
                  <a:lnTo>
                    <a:pt x="1211" y="301"/>
                  </a:lnTo>
                  <a:lnTo>
                    <a:pt x="1242" y="363"/>
                  </a:lnTo>
                  <a:lnTo>
                    <a:pt x="1365" y="424"/>
                  </a:lnTo>
                  <a:lnTo>
                    <a:pt x="1304" y="487"/>
                  </a:lnTo>
                  <a:lnTo>
                    <a:pt x="1365" y="548"/>
                  </a:lnTo>
                  <a:lnTo>
                    <a:pt x="1396" y="610"/>
                  </a:lnTo>
                  <a:lnTo>
                    <a:pt x="1365" y="641"/>
                  </a:lnTo>
                  <a:lnTo>
                    <a:pt x="1304" y="579"/>
                  </a:lnTo>
                  <a:lnTo>
                    <a:pt x="1181" y="548"/>
                  </a:lnTo>
                  <a:lnTo>
                    <a:pt x="1181" y="610"/>
                  </a:lnTo>
                  <a:lnTo>
                    <a:pt x="1002" y="702"/>
                  </a:lnTo>
                  <a:lnTo>
                    <a:pt x="1002" y="764"/>
                  </a:lnTo>
                  <a:lnTo>
                    <a:pt x="941" y="818"/>
                  </a:lnTo>
                  <a:lnTo>
                    <a:pt x="879" y="787"/>
                  </a:lnTo>
                  <a:lnTo>
                    <a:pt x="755" y="848"/>
                  </a:lnTo>
                  <a:lnTo>
                    <a:pt x="726" y="973"/>
                  </a:lnTo>
                  <a:lnTo>
                    <a:pt x="694" y="973"/>
                  </a:lnTo>
                  <a:lnTo>
                    <a:pt x="517" y="879"/>
                  </a:lnTo>
                  <a:lnTo>
                    <a:pt x="517" y="818"/>
                  </a:lnTo>
                  <a:lnTo>
                    <a:pt x="208" y="424"/>
                  </a:lnTo>
                  <a:lnTo>
                    <a:pt x="85" y="393"/>
                  </a:lnTo>
                  <a:lnTo>
                    <a:pt x="85" y="363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43"/>
            <p:cNvSpPr>
              <a:spLocks/>
            </p:cNvSpPr>
            <p:nvPr/>
          </p:nvSpPr>
          <p:spPr bwMode="auto">
            <a:xfrm>
              <a:off x="4704627" y="3095862"/>
              <a:ext cx="1296179" cy="1292802"/>
            </a:xfrm>
            <a:custGeom>
              <a:avLst/>
              <a:gdLst>
                <a:gd name="T0" fmla="*/ 2147483647 w 1890"/>
                <a:gd name="T1" fmla="*/ 2147483647 h 1488"/>
                <a:gd name="T2" fmla="*/ 2147483647 w 1890"/>
                <a:gd name="T3" fmla="*/ 2147483647 h 1488"/>
                <a:gd name="T4" fmla="*/ 2147483647 w 1890"/>
                <a:gd name="T5" fmla="*/ 0 h 1488"/>
                <a:gd name="T6" fmla="*/ 2147483647 w 1890"/>
                <a:gd name="T7" fmla="*/ 2147483647 h 1488"/>
                <a:gd name="T8" fmla="*/ 2147483647 w 1890"/>
                <a:gd name="T9" fmla="*/ 2147483647 h 1488"/>
                <a:gd name="T10" fmla="*/ 2147483647 w 1890"/>
                <a:gd name="T11" fmla="*/ 2147483647 h 1488"/>
                <a:gd name="T12" fmla="*/ 2147483647 w 1890"/>
                <a:gd name="T13" fmla="*/ 2147483647 h 1488"/>
                <a:gd name="T14" fmla="*/ 2147483647 w 1890"/>
                <a:gd name="T15" fmla="*/ 2147483647 h 1488"/>
                <a:gd name="T16" fmla="*/ 2147483647 w 1890"/>
                <a:gd name="T17" fmla="*/ 2147483647 h 1488"/>
                <a:gd name="T18" fmla="*/ 2147483647 w 1890"/>
                <a:gd name="T19" fmla="*/ 2147483647 h 1488"/>
                <a:gd name="T20" fmla="*/ 2147483647 w 1890"/>
                <a:gd name="T21" fmla="*/ 2147483647 h 1488"/>
                <a:gd name="T22" fmla="*/ 2147483647 w 1890"/>
                <a:gd name="T23" fmla="*/ 2147483647 h 1488"/>
                <a:gd name="T24" fmla="*/ 2147483647 w 1890"/>
                <a:gd name="T25" fmla="*/ 2147483647 h 1488"/>
                <a:gd name="T26" fmla="*/ 2147483647 w 1890"/>
                <a:gd name="T27" fmla="*/ 2147483647 h 1488"/>
                <a:gd name="T28" fmla="*/ 2147483647 w 1890"/>
                <a:gd name="T29" fmla="*/ 2147483647 h 1488"/>
                <a:gd name="T30" fmla="*/ 2147483647 w 1890"/>
                <a:gd name="T31" fmla="*/ 2147483647 h 1488"/>
                <a:gd name="T32" fmla="*/ 2147483647 w 1890"/>
                <a:gd name="T33" fmla="*/ 2147483647 h 1488"/>
                <a:gd name="T34" fmla="*/ 2147483647 w 1890"/>
                <a:gd name="T35" fmla="*/ 2147483647 h 1488"/>
                <a:gd name="T36" fmla="*/ 2147483647 w 1890"/>
                <a:gd name="T37" fmla="*/ 2147483647 h 1488"/>
                <a:gd name="T38" fmla="*/ 2147483647 w 1890"/>
                <a:gd name="T39" fmla="*/ 2147483647 h 1488"/>
                <a:gd name="T40" fmla="*/ 2147483647 w 1890"/>
                <a:gd name="T41" fmla="*/ 2147483647 h 1488"/>
                <a:gd name="T42" fmla="*/ 2147483647 w 1890"/>
                <a:gd name="T43" fmla="*/ 2147483647 h 1488"/>
                <a:gd name="T44" fmla="*/ 2147483647 w 1890"/>
                <a:gd name="T45" fmla="*/ 2147483647 h 1488"/>
                <a:gd name="T46" fmla="*/ 2147483647 w 1890"/>
                <a:gd name="T47" fmla="*/ 2147483647 h 1488"/>
                <a:gd name="T48" fmla="*/ 2147483647 w 1890"/>
                <a:gd name="T49" fmla="*/ 2147483647 h 1488"/>
                <a:gd name="T50" fmla="*/ 2147483647 w 1890"/>
                <a:gd name="T51" fmla="*/ 2147483647 h 1488"/>
                <a:gd name="T52" fmla="*/ 2147483647 w 1890"/>
                <a:gd name="T53" fmla="*/ 2147483647 h 1488"/>
                <a:gd name="T54" fmla="*/ 2147483647 w 1890"/>
                <a:gd name="T55" fmla="*/ 2147483647 h 1488"/>
                <a:gd name="T56" fmla="*/ 2147483647 w 1890"/>
                <a:gd name="T57" fmla="*/ 2147483647 h 1488"/>
                <a:gd name="T58" fmla="*/ 2147483647 w 1890"/>
                <a:gd name="T59" fmla="*/ 2147483647 h 1488"/>
                <a:gd name="T60" fmla="*/ 2147483647 w 1890"/>
                <a:gd name="T61" fmla="*/ 2147483647 h 1488"/>
                <a:gd name="T62" fmla="*/ 2147483647 w 1890"/>
                <a:gd name="T63" fmla="*/ 2147483647 h 1488"/>
                <a:gd name="T64" fmla="*/ 2147483647 w 1890"/>
                <a:gd name="T65" fmla="*/ 2147483647 h 1488"/>
                <a:gd name="T66" fmla="*/ 2147483647 w 1890"/>
                <a:gd name="T67" fmla="*/ 2147483647 h 1488"/>
                <a:gd name="T68" fmla="*/ 2147483647 w 1890"/>
                <a:gd name="T69" fmla="*/ 2147483647 h 1488"/>
                <a:gd name="T70" fmla="*/ 0 w 1890"/>
                <a:gd name="T71" fmla="*/ 2147483647 h 1488"/>
                <a:gd name="T72" fmla="*/ 2147483647 w 1890"/>
                <a:gd name="T73" fmla="*/ 2147483647 h 1488"/>
                <a:gd name="T74" fmla="*/ 2147483647 w 1890"/>
                <a:gd name="T75" fmla="*/ 2147483647 h 1488"/>
                <a:gd name="T76" fmla="*/ 2147483647 w 1890"/>
                <a:gd name="T77" fmla="*/ 2147483647 h 1488"/>
                <a:gd name="T78" fmla="*/ 2147483647 w 1890"/>
                <a:gd name="T79" fmla="*/ 2147483647 h 1488"/>
                <a:gd name="T80" fmla="*/ 2147483647 w 1890"/>
                <a:gd name="T81" fmla="*/ 2147483647 h 1488"/>
                <a:gd name="T82" fmla="*/ 2147483647 w 1890"/>
                <a:gd name="T83" fmla="*/ 2147483647 h 1488"/>
                <a:gd name="T84" fmla="*/ 2147483647 w 1890"/>
                <a:gd name="T85" fmla="*/ 2147483647 h 14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0"/>
                <a:gd name="T130" fmla="*/ 0 h 1488"/>
                <a:gd name="T131" fmla="*/ 1890 w 1890"/>
                <a:gd name="T132" fmla="*/ 1488 h 14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0" h="1488">
                  <a:moveTo>
                    <a:pt x="795" y="278"/>
                  </a:moveTo>
                  <a:lnTo>
                    <a:pt x="857" y="93"/>
                  </a:lnTo>
                  <a:lnTo>
                    <a:pt x="949" y="0"/>
                  </a:lnTo>
                  <a:lnTo>
                    <a:pt x="1003" y="31"/>
                  </a:lnTo>
                  <a:lnTo>
                    <a:pt x="1033" y="93"/>
                  </a:lnTo>
                  <a:lnTo>
                    <a:pt x="1033" y="154"/>
                  </a:lnTo>
                  <a:lnTo>
                    <a:pt x="1582" y="309"/>
                  </a:lnTo>
                  <a:lnTo>
                    <a:pt x="1643" y="278"/>
                  </a:lnTo>
                  <a:lnTo>
                    <a:pt x="1890" y="309"/>
                  </a:lnTo>
                  <a:lnTo>
                    <a:pt x="1890" y="340"/>
                  </a:lnTo>
                  <a:lnTo>
                    <a:pt x="1859" y="394"/>
                  </a:lnTo>
                  <a:lnTo>
                    <a:pt x="1705" y="370"/>
                  </a:lnTo>
                  <a:lnTo>
                    <a:pt x="1705" y="455"/>
                  </a:lnTo>
                  <a:lnTo>
                    <a:pt x="1582" y="455"/>
                  </a:lnTo>
                  <a:lnTo>
                    <a:pt x="1582" y="517"/>
                  </a:lnTo>
                  <a:lnTo>
                    <a:pt x="1521" y="548"/>
                  </a:lnTo>
                  <a:lnTo>
                    <a:pt x="1582" y="641"/>
                  </a:lnTo>
                  <a:lnTo>
                    <a:pt x="1582" y="672"/>
                  </a:lnTo>
                  <a:lnTo>
                    <a:pt x="1404" y="887"/>
                  </a:lnTo>
                  <a:lnTo>
                    <a:pt x="1404" y="918"/>
                  </a:lnTo>
                  <a:lnTo>
                    <a:pt x="1342" y="918"/>
                  </a:lnTo>
                  <a:lnTo>
                    <a:pt x="1342" y="887"/>
                  </a:lnTo>
                  <a:lnTo>
                    <a:pt x="1281" y="887"/>
                  </a:lnTo>
                  <a:lnTo>
                    <a:pt x="1219" y="918"/>
                  </a:lnTo>
                  <a:lnTo>
                    <a:pt x="1188" y="887"/>
                  </a:lnTo>
                  <a:lnTo>
                    <a:pt x="1127" y="887"/>
                  </a:lnTo>
                  <a:lnTo>
                    <a:pt x="1127" y="826"/>
                  </a:lnTo>
                  <a:lnTo>
                    <a:pt x="1033" y="764"/>
                  </a:lnTo>
                  <a:lnTo>
                    <a:pt x="918" y="1002"/>
                  </a:lnTo>
                  <a:lnTo>
                    <a:pt x="918" y="1033"/>
                  </a:lnTo>
                  <a:lnTo>
                    <a:pt x="857" y="1157"/>
                  </a:lnTo>
                  <a:lnTo>
                    <a:pt x="548" y="1342"/>
                  </a:lnTo>
                  <a:lnTo>
                    <a:pt x="371" y="1311"/>
                  </a:lnTo>
                  <a:lnTo>
                    <a:pt x="93" y="1488"/>
                  </a:lnTo>
                  <a:lnTo>
                    <a:pt x="216" y="1188"/>
                  </a:lnTo>
                  <a:lnTo>
                    <a:pt x="0" y="856"/>
                  </a:lnTo>
                  <a:lnTo>
                    <a:pt x="123" y="764"/>
                  </a:lnTo>
                  <a:lnTo>
                    <a:pt x="340" y="733"/>
                  </a:lnTo>
                  <a:lnTo>
                    <a:pt x="402" y="548"/>
                  </a:lnTo>
                  <a:lnTo>
                    <a:pt x="371" y="455"/>
                  </a:lnTo>
                  <a:lnTo>
                    <a:pt x="402" y="394"/>
                  </a:lnTo>
                  <a:lnTo>
                    <a:pt x="432" y="340"/>
                  </a:lnTo>
                  <a:lnTo>
                    <a:pt x="795" y="278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44"/>
            <p:cNvSpPr>
              <a:spLocks/>
            </p:cNvSpPr>
            <p:nvPr/>
          </p:nvSpPr>
          <p:spPr bwMode="auto">
            <a:xfrm>
              <a:off x="3272945" y="2621538"/>
              <a:ext cx="707818" cy="661558"/>
            </a:xfrm>
            <a:custGeom>
              <a:avLst/>
              <a:gdLst>
                <a:gd name="T0" fmla="*/ 2147483647 w 1033"/>
                <a:gd name="T1" fmla="*/ 2147483647 h 764"/>
                <a:gd name="T2" fmla="*/ 2147483647 w 1033"/>
                <a:gd name="T3" fmla="*/ 2147483647 h 764"/>
                <a:gd name="T4" fmla="*/ 2147483647 w 1033"/>
                <a:gd name="T5" fmla="*/ 2147483647 h 764"/>
                <a:gd name="T6" fmla="*/ 2147483647 w 1033"/>
                <a:gd name="T7" fmla="*/ 2147483647 h 764"/>
                <a:gd name="T8" fmla="*/ 2147483647 w 1033"/>
                <a:gd name="T9" fmla="*/ 2147483647 h 764"/>
                <a:gd name="T10" fmla="*/ 2147483647 w 1033"/>
                <a:gd name="T11" fmla="*/ 2147483647 h 764"/>
                <a:gd name="T12" fmla="*/ 2147483647 w 1033"/>
                <a:gd name="T13" fmla="*/ 2147483647 h 764"/>
                <a:gd name="T14" fmla="*/ 2147483647 w 1033"/>
                <a:gd name="T15" fmla="*/ 2147483647 h 764"/>
                <a:gd name="T16" fmla="*/ 2147483647 w 1033"/>
                <a:gd name="T17" fmla="*/ 2147483647 h 764"/>
                <a:gd name="T18" fmla="*/ 0 w 1033"/>
                <a:gd name="T19" fmla="*/ 2147483647 h 764"/>
                <a:gd name="T20" fmla="*/ 2147483647 w 1033"/>
                <a:gd name="T21" fmla="*/ 2147483647 h 764"/>
                <a:gd name="T22" fmla="*/ 2147483647 w 1033"/>
                <a:gd name="T23" fmla="*/ 2147483647 h 764"/>
                <a:gd name="T24" fmla="*/ 2147483647 w 1033"/>
                <a:gd name="T25" fmla="*/ 2147483647 h 764"/>
                <a:gd name="T26" fmla="*/ 2147483647 w 1033"/>
                <a:gd name="T27" fmla="*/ 2147483647 h 764"/>
                <a:gd name="T28" fmla="*/ 2147483647 w 1033"/>
                <a:gd name="T29" fmla="*/ 2147483647 h 764"/>
                <a:gd name="T30" fmla="*/ 2147483647 w 1033"/>
                <a:gd name="T31" fmla="*/ 2147483647 h 764"/>
                <a:gd name="T32" fmla="*/ 2147483647 w 1033"/>
                <a:gd name="T33" fmla="*/ 2147483647 h 764"/>
                <a:gd name="T34" fmla="*/ 2147483647 w 1033"/>
                <a:gd name="T35" fmla="*/ 2147483647 h 764"/>
                <a:gd name="T36" fmla="*/ 2147483647 w 1033"/>
                <a:gd name="T37" fmla="*/ 2147483647 h 764"/>
                <a:gd name="T38" fmla="*/ 2147483647 w 1033"/>
                <a:gd name="T39" fmla="*/ 2147483647 h 764"/>
                <a:gd name="T40" fmla="*/ 2147483647 w 1033"/>
                <a:gd name="T41" fmla="*/ 0 h 764"/>
                <a:gd name="T42" fmla="*/ 2147483647 w 1033"/>
                <a:gd name="T43" fmla="*/ 0 h 764"/>
                <a:gd name="T44" fmla="*/ 2147483647 w 1033"/>
                <a:gd name="T45" fmla="*/ 2147483647 h 764"/>
                <a:gd name="T46" fmla="*/ 2147483647 w 1033"/>
                <a:gd name="T47" fmla="*/ 2147483647 h 764"/>
                <a:gd name="T48" fmla="*/ 2147483647 w 1033"/>
                <a:gd name="T49" fmla="*/ 2147483647 h 764"/>
                <a:gd name="T50" fmla="*/ 2147483647 w 1033"/>
                <a:gd name="T51" fmla="*/ 2147483647 h 764"/>
                <a:gd name="T52" fmla="*/ 2147483647 w 1033"/>
                <a:gd name="T53" fmla="*/ 2147483647 h 764"/>
                <a:gd name="T54" fmla="*/ 2147483647 w 1033"/>
                <a:gd name="T55" fmla="*/ 2147483647 h 764"/>
                <a:gd name="T56" fmla="*/ 2147483647 w 1033"/>
                <a:gd name="T57" fmla="*/ 2147483647 h 764"/>
                <a:gd name="T58" fmla="*/ 2147483647 w 1033"/>
                <a:gd name="T59" fmla="*/ 2147483647 h 764"/>
                <a:gd name="T60" fmla="*/ 2147483647 w 1033"/>
                <a:gd name="T61" fmla="*/ 2147483647 h 76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33"/>
                <a:gd name="T94" fmla="*/ 0 h 764"/>
                <a:gd name="T95" fmla="*/ 1033 w 1033"/>
                <a:gd name="T96" fmla="*/ 764 h 76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33" h="764">
                  <a:moveTo>
                    <a:pt x="455" y="764"/>
                  </a:moveTo>
                  <a:lnTo>
                    <a:pt x="393" y="701"/>
                  </a:lnTo>
                  <a:lnTo>
                    <a:pt x="332" y="701"/>
                  </a:lnTo>
                  <a:lnTo>
                    <a:pt x="240" y="701"/>
                  </a:lnTo>
                  <a:lnTo>
                    <a:pt x="146" y="701"/>
                  </a:lnTo>
                  <a:lnTo>
                    <a:pt x="85" y="640"/>
                  </a:lnTo>
                  <a:lnTo>
                    <a:pt x="146" y="640"/>
                  </a:lnTo>
                  <a:lnTo>
                    <a:pt x="115" y="578"/>
                  </a:lnTo>
                  <a:lnTo>
                    <a:pt x="85" y="516"/>
                  </a:lnTo>
                  <a:lnTo>
                    <a:pt x="0" y="486"/>
                  </a:lnTo>
                  <a:lnTo>
                    <a:pt x="61" y="401"/>
                  </a:lnTo>
                  <a:lnTo>
                    <a:pt x="31" y="370"/>
                  </a:lnTo>
                  <a:lnTo>
                    <a:pt x="115" y="277"/>
                  </a:lnTo>
                  <a:lnTo>
                    <a:pt x="146" y="246"/>
                  </a:lnTo>
                  <a:lnTo>
                    <a:pt x="208" y="154"/>
                  </a:lnTo>
                  <a:lnTo>
                    <a:pt x="516" y="123"/>
                  </a:lnTo>
                  <a:lnTo>
                    <a:pt x="570" y="61"/>
                  </a:lnTo>
                  <a:lnTo>
                    <a:pt x="632" y="61"/>
                  </a:lnTo>
                  <a:lnTo>
                    <a:pt x="632" y="92"/>
                  </a:lnTo>
                  <a:lnTo>
                    <a:pt x="756" y="92"/>
                  </a:lnTo>
                  <a:lnTo>
                    <a:pt x="787" y="0"/>
                  </a:lnTo>
                  <a:lnTo>
                    <a:pt x="818" y="0"/>
                  </a:lnTo>
                  <a:lnTo>
                    <a:pt x="879" y="61"/>
                  </a:lnTo>
                  <a:lnTo>
                    <a:pt x="879" y="185"/>
                  </a:lnTo>
                  <a:lnTo>
                    <a:pt x="818" y="215"/>
                  </a:lnTo>
                  <a:lnTo>
                    <a:pt x="1033" y="578"/>
                  </a:lnTo>
                  <a:lnTo>
                    <a:pt x="1002" y="609"/>
                  </a:lnTo>
                  <a:lnTo>
                    <a:pt x="910" y="640"/>
                  </a:lnTo>
                  <a:lnTo>
                    <a:pt x="818" y="701"/>
                  </a:lnTo>
                  <a:lnTo>
                    <a:pt x="570" y="764"/>
                  </a:lnTo>
                  <a:lnTo>
                    <a:pt x="455" y="76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45"/>
            <p:cNvSpPr>
              <a:spLocks/>
            </p:cNvSpPr>
            <p:nvPr/>
          </p:nvSpPr>
          <p:spPr bwMode="auto">
            <a:xfrm>
              <a:off x="2962718" y="3390086"/>
              <a:ext cx="645415" cy="738234"/>
            </a:xfrm>
            <a:custGeom>
              <a:avLst/>
              <a:gdLst>
                <a:gd name="T0" fmla="*/ 2147483647 w 941"/>
                <a:gd name="T1" fmla="*/ 2147483647 h 848"/>
                <a:gd name="T2" fmla="*/ 2147483647 w 941"/>
                <a:gd name="T3" fmla="*/ 2147483647 h 848"/>
                <a:gd name="T4" fmla="*/ 2147483647 w 941"/>
                <a:gd name="T5" fmla="*/ 2147483647 h 848"/>
                <a:gd name="T6" fmla="*/ 2147483647 w 941"/>
                <a:gd name="T7" fmla="*/ 2147483647 h 848"/>
                <a:gd name="T8" fmla="*/ 2147483647 w 941"/>
                <a:gd name="T9" fmla="*/ 2147483647 h 848"/>
                <a:gd name="T10" fmla="*/ 2147483647 w 941"/>
                <a:gd name="T11" fmla="*/ 2147483647 h 848"/>
                <a:gd name="T12" fmla="*/ 2147483647 w 941"/>
                <a:gd name="T13" fmla="*/ 2147483647 h 848"/>
                <a:gd name="T14" fmla="*/ 2147483647 w 941"/>
                <a:gd name="T15" fmla="*/ 2147483647 h 848"/>
                <a:gd name="T16" fmla="*/ 2147483647 w 941"/>
                <a:gd name="T17" fmla="*/ 2147483647 h 848"/>
                <a:gd name="T18" fmla="*/ 2147483647 w 941"/>
                <a:gd name="T19" fmla="*/ 2147483647 h 848"/>
                <a:gd name="T20" fmla="*/ 2147483647 w 941"/>
                <a:gd name="T21" fmla="*/ 2147483647 h 848"/>
                <a:gd name="T22" fmla="*/ 2147483647 w 941"/>
                <a:gd name="T23" fmla="*/ 2147483647 h 848"/>
                <a:gd name="T24" fmla="*/ 2147483647 w 941"/>
                <a:gd name="T25" fmla="*/ 2147483647 h 848"/>
                <a:gd name="T26" fmla="*/ 2147483647 w 941"/>
                <a:gd name="T27" fmla="*/ 2147483647 h 848"/>
                <a:gd name="T28" fmla="*/ 2147483647 w 941"/>
                <a:gd name="T29" fmla="*/ 2147483647 h 848"/>
                <a:gd name="T30" fmla="*/ 2147483647 w 941"/>
                <a:gd name="T31" fmla="*/ 2147483647 h 848"/>
                <a:gd name="T32" fmla="*/ 2147483647 w 941"/>
                <a:gd name="T33" fmla="*/ 2147483647 h 848"/>
                <a:gd name="T34" fmla="*/ 0 w 941"/>
                <a:gd name="T35" fmla="*/ 2147483647 h 848"/>
                <a:gd name="T36" fmla="*/ 2147483647 w 941"/>
                <a:gd name="T37" fmla="*/ 2147483647 h 848"/>
                <a:gd name="T38" fmla="*/ 2147483647 w 941"/>
                <a:gd name="T39" fmla="*/ 2147483647 h 848"/>
                <a:gd name="T40" fmla="*/ 2147483647 w 941"/>
                <a:gd name="T41" fmla="*/ 2147483647 h 848"/>
                <a:gd name="T42" fmla="*/ 2147483647 w 941"/>
                <a:gd name="T43" fmla="*/ 0 h 848"/>
                <a:gd name="T44" fmla="*/ 2147483647 w 941"/>
                <a:gd name="T45" fmla="*/ 2147483647 h 848"/>
                <a:gd name="T46" fmla="*/ 2147483647 w 941"/>
                <a:gd name="T47" fmla="*/ 2147483647 h 848"/>
                <a:gd name="T48" fmla="*/ 2147483647 w 941"/>
                <a:gd name="T49" fmla="*/ 2147483647 h 8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1"/>
                <a:gd name="T76" fmla="*/ 0 h 848"/>
                <a:gd name="T77" fmla="*/ 941 w 941"/>
                <a:gd name="T78" fmla="*/ 848 h 8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1" h="848">
                  <a:moveTo>
                    <a:pt x="601" y="115"/>
                  </a:moveTo>
                  <a:lnTo>
                    <a:pt x="632" y="146"/>
                  </a:lnTo>
                  <a:lnTo>
                    <a:pt x="601" y="177"/>
                  </a:lnTo>
                  <a:lnTo>
                    <a:pt x="663" y="177"/>
                  </a:lnTo>
                  <a:lnTo>
                    <a:pt x="663" y="238"/>
                  </a:lnTo>
                  <a:lnTo>
                    <a:pt x="663" y="301"/>
                  </a:lnTo>
                  <a:lnTo>
                    <a:pt x="756" y="424"/>
                  </a:lnTo>
                  <a:lnTo>
                    <a:pt x="756" y="547"/>
                  </a:lnTo>
                  <a:lnTo>
                    <a:pt x="787" y="601"/>
                  </a:lnTo>
                  <a:lnTo>
                    <a:pt x="879" y="632"/>
                  </a:lnTo>
                  <a:lnTo>
                    <a:pt x="910" y="632"/>
                  </a:lnTo>
                  <a:lnTo>
                    <a:pt x="941" y="662"/>
                  </a:lnTo>
                  <a:lnTo>
                    <a:pt x="724" y="848"/>
                  </a:lnTo>
                  <a:lnTo>
                    <a:pt x="540" y="848"/>
                  </a:lnTo>
                  <a:lnTo>
                    <a:pt x="393" y="817"/>
                  </a:lnTo>
                  <a:lnTo>
                    <a:pt x="146" y="817"/>
                  </a:lnTo>
                  <a:lnTo>
                    <a:pt x="54" y="662"/>
                  </a:lnTo>
                  <a:lnTo>
                    <a:pt x="0" y="547"/>
                  </a:lnTo>
                  <a:lnTo>
                    <a:pt x="54" y="238"/>
                  </a:lnTo>
                  <a:lnTo>
                    <a:pt x="54" y="115"/>
                  </a:lnTo>
                  <a:lnTo>
                    <a:pt x="85" y="54"/>
                  </a:lnTo>
                  <a:lnTo>
                    <a:pt x="208" y="0"/>
                  </a:lnTo>
                  <a:lnTo>
                    <a:pt x="424" y="115"/>
                  </a:lnTo>
                  <a:lnTo>
                    <a:pt x="540" y="54"/>
                  </a:lnTo>
                  <a:lnTo>
                    <a:pt x="601" y="115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Freeform 46"/>
            <p:cNvSpPr>
              <a:spLocks/>
            </p:cNvSpPr>
            <p:nvPr/>
          </p:nvSpPr>
          <p:spPr bwMode="auto">
            <a:xfrm>
              <a:off x="3586738" y="5292732"/>
              <a:ext cx="600843" cy="788163"/>
            </a:xfrm>
            <a:custGeom>
              <a:avLst/>
              <a:gdLst>
                <a:gd name="T0" fmla="*/ 2147483647 w 879"/>
                <a:gd name="T1" fmla="*/ 0 h 910"/>
                <a:gd name="T2" fmla="*/ 2147483647 w 879"/>
                <a:gd name="T3" fmla="*/ 2147483647 h 910"/>
                <a:gd name="T4" fmla="*/ 2147483647 w 879"/>
                <a:gd name="T5" fmla="*/ 2147483647 h 910"/>
                <a:gd name="T6" fmla="*/ 2147483647 w 879"/>
                <a:gd name="T7" fmla="*/ 2147483647 h 910"/>
                <a:gd name="T8" fmla="*/ 2147483647 w 879"/>
                <a:gd name="T9" fmla="*/ 2147483647 h 910"/>
                <a:gd name="T10" fmla="*/ 0 w 879"/>
                <a:gd name="T11" fmla="*/ 2147483647 h 910"/>
                <a:gd name="T12" fmla="*/ 2147483647 w 879"/>
                <a:gd name="T13" fmla="*/ 2147483647 h 910"/>
                <a:gd name="T14" fmla="*/ 2147483647 w 879"/>
                <a:gd name="T15" fmla="*/ 2147483647 h 910"/>
                <a:gd name="T16" fmla="*/ 2147483647 w 879"/>
                <a:gd name="T17" fmla="*/ 2147483647 h 910"/>
                <a:gd name="T18" fmla="*/ 2147483647 w 879"/>
                <a:gd name="T19" fmla="*/ 2147483647 h 910"/>
                <a:gd name="T20" fmla="*/ 2147483647 w 879"/>
                <a:gd name="T21" fmla="*/ 2147483647 h 910"/>
                <a:gd name="T22" fmla="*/ 2147483647 w 879"/>
                <a:gd name="T23" fmla="*/ 2147483647 h 910"/>
                <a:gd name="T24" fmla="*/ 2147483647 w 879"/>
                <a:gd name="T25" fmla="*/ 2147483647 h 910"/>
                <a:gd name="T26" fmla="*/ 2147483647 w 879"/>
                <a:gd name="T27" fmla="*/ 2147483647 h 910"/>
                <a:gd name="T28" fmla="*/ 2147483647 w 879"/>
                <a:gd name="T29" fmla="*/ 2147483647 h 910"/>
                <a:gd name="T30" fmla="*/ 2147483647 w 879"/>
                <a:gd name="T31" fmla="*/ 2147483647 h 910"/>
                <a:gd name="T32" fmla="*/ 2147483647 w 879"/>
                <a:gd name="T33" fmla="*/ 2147483647 h 910"/>
                <a:gd name="T34" fmla="*/ 2147483647 w 879"/>
                <a:gd name="T35" fmla="*/ 0 h 9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79"/>
                <a:gd name="T55" fmla="*/ 0 h 910"/>
                <a:gd name="T56" fmla="*/ 879 w 879"/>
                <a:gd name="T57" fmla="*/ 910 h 91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79" h="910">
                  <a:moveTo>
                    <a:pt x="609" y="0"/>
                  </a:moveTo>
                  <a:lnTo>
                    <a:pt x="879" y="208"/>
                  </a:lnTo>
                  <a:lnTo>
                    <a:pt x="879" y="271"/>
                  </a:lnTo>
                  <a:lnTo>
                    <a:pt x="879" y="301"/>
                  </a:lnTo>
                  <a:lnTo>
                    <a:pt x="486" y="910"/>
                  </a:lnTo>
                  <a:lnTo>
                    <a:pt x="0" y="571"/>
                  </a:lnTo>
                  <a:lnTo>
                    <a:pt x="61" y="517"/>
                  </a:lnTo>
                  <a:lnTo>
                    <a:pt x="61" y="455"/>
                  </a:lnTo>
                  <a:lnTo>
                    <a:pt x="240" y="363"/>
                  </a:lnTo>
                  <a:lnTo>
                    <a:pt x="240" y="301"/>
                  </a:lnTo>
                  <a:lnTo>
                    <a:pt x="363" y="332"/>
                  </a:lnTo>
                  <a:lnTo>
                    <a:pt x="424" y="394"/>
                  </a:lnTo>
                  <a:lnTo>
                    <a:pt x="455" y="363"/>
                  </a:lnTo>
                  <a:lnTo>
                    <a:pt x="424" y="301"/>
                  </a:lnTo>
                  <a:lnTo>
                    <a:pt x="363" y="240"/>
                  </a:lnTo>
                  <a:lnTo>
                    <a:pt x="424" y="177"/>
                  </a:lnTo>
                  <a:lnTo>
                    <a:pt x="301" y="116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5335779" y="2808772"/>
              <a:ext cx="743475" cy="554567"/>
            </a:xfrm>
            <a:custGeom>
              <a:avLst/>
              <a:gdLst>
                <a:gd name="T0" fmla="*/ 0 w 1088"/>
                <a:gd name="T1" fmla="*/ 2147483647 h 641"/>
                <a:gd name="T2" fmla="*/ 2147483647 w 1088"/>
                <a:gd name="T3" fmla="*/ 2147483647 h 641"/>
                <a:gd name="T4" fmla="*/ 2147483647 w 1088"/>
                <a:gd name="T5" fmla="*/ 0 h 641"/>
                <a:gd name="T6" fmla="*/ 2147483647 w 1088"/>
                <a:gd name="T7" fmla="*/ 2147483647 h 641"/>
                <a:gd name="T8" fmla="*/ 2147483647 w 1088"/>
                <a:gd name="T9" fmla="*/ 2147483647 h 641"/>
                <a:gd name="T10" fmla="*/ 2147483647 w 1088"/>
                <a:gd name="T11" fmla="*/ 2147483647 h 641"/>
                <a:gd name="T12" fmla="*/ 2147483647 w 1088"/>
                <a:gd name="T13" fmla="*/ 2147483647 h 641"/>
                <a:gd name="T14" fmla="*/ 2147483647 w 1088"/>
                <a:gd name="T15" fmla="*/ 2147483647 h 641"/>
                <a:gd name="T16" fmla="*/ 2147483647 w 1088"/>
                <a:gd name="T17" fmla="*/ 2147483647 h 641"/>
                <a:gd name="T18" fmla="*/ 2147483647 w 1088"/>
                <a:gd name="T19" fmla="*/ 2147483647 h 641"/>
                <a:gd name="T20" fmla="*/ 2147483647 w 1088"/>
                <a:gd name="T21" fmla="*/ 2147483647 h 641"/>
                <a:gd name="T22" fmla="*/ 2147483647 w 1088"/>
                <a:gd name="T23" fmla="*/ 2147483647 h 641"/>
                <a:gd name="T24" fmla="*/ 2147483647 w 1088"/>
                <a:gd name="T25" fmla="*/ 2147483647 h 641"/>
                <a:gd name="T26" fmla="*/ 2147483647 w 1088"/>
                <a:gd name="T27" fmla="*/ 2147483647 h 641"/>
                <a:gd name="T28" fmla="*/ 2147483647 w 1088"/>
                <a:gd name="T29" fmla="*/ 2147483647 h 641"/>
                <a:gd name="T30" fmla="*/ 2147483647 w 1088"/>
                <a:gd name="T31" fmla="*/ 2147483647 h 641"/>
                <a:gd name="T32" fmla="*/ 2147483647 w 1088"/>
                <a:gd name="T33" fmla="*/ 2147483647 h 641"/>
                <a:gd name="T34" fmla="*/ 2147483647 w 1088"/>
                <a:gd name="T35" fmla="*/ 2147483647 h 641"/>
                <a:gd name="T36" fmla="*/ 2147483647 w 1088"/>
                <a:gd name="T37" fmla="*/ 2147483647 h 641"/>
                <a:gd name="T38" fmla="*/ 2147483647 w 1088"/>
                <a:gd name="T39" fmla="*/ 2147483647 h 641"/>
                <a:gd name="T40" fmla="*/ 2147483647 w 1088"/>
                <a:gd name="T41" fmla="*/ 2147483647 h 641"/>
                <a:gd name="T42" fmla="*/ 0 w 1088"/>
                <a:gd name="T43" fmla="*/ 2147483647 h 6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88"/>
                <a:gd name="T67" fmla="*/ 0 h 641"/>
                <a:gd name="T68" fmla="*/ 1088 w 1088"/>
                <a:gd name="T69" fmla="*/ 641 h 6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88" h="641">
                  <a:moveTo>
                    <a:pt x="0" y="301"/>
                  </a:moveTo>
                  <a:lnTo>
                    <a:pt x="62" y="93"/>
                  </a:lnTo>
                  <a:lnTo>
                    <a:pt x="301" y="0"/>
                  </a:lnTo>
                  <a:lnTo>
                    <a:pt x="664" y="125"/>
                  </a:lnTo>
                  <a:lnTo>
                    <a:pt x="725" y="186"/>
                  </a:lnTo>
                  <a:lnTo>
                    <a:pt x="756" y="209"/>
                  </a:lnTo>
                  <a:lnTo>
                    <a:pt x="1033" y="125"/>
                  </a:lnTo>
                  <a:lnTo>
                    <a:pt x="1088" y="155"/>
                  </a:lnTo>
                  <a:lnTo>
                    <a:pt x="1088" y="186"/>
                  </a:lnTo>
                  <a:lnTo>
                    <a:pt x="1033" y="240"/>
                  </a:lnTo>
                  <a:lnTo>
                    <a:pt x="1033" y="301"/>
                  </a:lnTo>
                  <a:lnTo>
                    <a:pt x="972" y="394"/>
                  </a:lnTo>
                  <a:lnTo>
                    <a:pt x="1088" y="425"/>
                  </a:lnTo>
                  <a:lnTo>
                    <a:pt x="1033" y="610"/>
                  </a:lnTo>
                  <a:lnTo>
                    <a:pt x="972" y="641"/>
                  </a:lnTo>
                  <a:lnTo>
                    <a:pt x="725" y="610"/>
                  </a:lnTo>
                  <a:lnTo>
                    <a:pt x="664" y="641"/>
                  </a:lnTo>
                  <a:lnTo>
                    <a:pt x="115" y="486"/>
                  </a:lnTo>
                  <a:lnTo>
                    <a:pt x="115" y="425"/>
                  </a:lnTo>
                  <a:lnTo>
                    <a:pt x="85" y="363"/>
                  </a:lnTo>
                  <a:lnTo>
                    <a:pt x="31" y="332"/>
                  </a:lnTo>
                  <a:lnTo>
                    <a:pt x="0" y="30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3543948" y="2227457"/>
              <a:ext cx="709600" cy="554567"/>
            </a:xfrm>
            <a:custGeom>
              <a:avLst/>
              <a:gdLst>
                <a:gd name="T0" fmla="*/ 2147483647 w 1034"/>
                <a:gd name="T1" fmla="*/ 2147483647 h 640"/>
                <a:gd name="T2" fmla="*/ 2147483647 w 1034"/>
                <a:gd name="T3" fmla="*/ 0 h 640"/>
                <a:gd name="T4" fmla="*/ 2147483647 w 1034"/>
                <a:gd name="T5" fmla="*/ 2147483647 h 640"/>
                <a:gd name="T6" fmla="*/ 2147483647 w 1034"/>
                <a:gd name="T7" fmla="*/ 0 h 640"/>
                <a:gd name="T8" fmla="*/ 2147483647 w 1034"/>
                <a:gd name="T9" fmla="*/ 2147483647 h 640"/>
                <a:gd name="T10" fmla="*/ 2147483647 w 1034"/>
                <a:gd name="T11" fmla="*/ 2147483647 h 640"/>
                <a:gd name="T12" fmla="*/ 2147483647 w 1034"/>
                <a:gd name="T13" fmla="*/ 2147483647 h 640"/>
                <a:gd name="T14" fmla="*/ 2147483647 w 1034"/>
                <a:gd name="T15" fmla="*/ 2147483647 h 640"/>
                <a:gd name="T16" fmla="*/ 2147483647 w 1034"/>
                <a:gd name="T17" fmla="*/ 2147483647 h 640"/>
                <a:gd name="T18" fmla="*/ 2147483647 w 1034"/>
                <a:gd name="T19" fmla="*/ 2147483647 h 640"/>
                <a:gd name="T20" fmla="*/ 2147483647 w 1034"/>
                <a:gd name="T21" fmla="*/ 2147483647 h 640"/>
                <a:gd name="T22" fmla="*/ 2147483647 w 1034"/>
                <a:gd name="T23" fmla="*/ 2147483647 h 640"/>
                <a:gd name="T24" fmla="*/ 2147483647 w 1034"/>
                <a:gd name="T25" fmla="*/ 2147483647 h 640"/>
                <a:gd name="T26" fmla="*/ 2147483647 w 1034"/>
                <a:gd name="T27" fmla="*/ 2147483647 h 640"/>
                <a:gd name="T28" fmla="*/ 2147483647 w 1034"/>
                <a:gd name="T29" fmla="*/ 2147483647 h 640"/>
                <a:gd name="T30" fmla="*/ 2147483647 w 1034"/>
                <a:gd name="T31" fmla="*/ 2147483647 h 640"/>
                <a:gd name="T32" fmla="*/ 2147483647 w 1034"/>
                <a:gd name="T33" fmla="*/ 2147483647 h 640"/>
                <a:gd name="T34" fmla="*/ 2147483647 w 1034"/>
                <a:gd name="T35" fmla="*/ 2147483647 h 640"/>
                <a:gd name="T36" fmla="*/ 2147483647 w 1034"/>
                <a:gd name="T37" fmla="*/ 2147483647 h 640"/>
                <a:gd name="T38" fmla="*/ 2147483647 w 1034"/>
                <a:gd name="T39" fmla="*/ 2147483647 h 640"/>
                <a:gd name="T40" fmla="*/ 2147483647 w 1034"/>
                <a:gd name="T41" fmla="*/ 2147483647 h 640"/>
                <a:gd name="T42" fmla="*/ 2147483647 w 1034"/>
                <a:gd name="T43" fmla="*/ 2147483647 h 640"/>
                <a:gd name="T44" fmla="*/ 2147483647 w 1034"/>
                <a:gd name="T45" fmla="*/ 2147483647 h 640"/>
                <a:gd name="T46" fmla="*/ 0 w 1034"/>
                <a:gd name="T47" fmla="*/ 2147483647 h 640"/>
                <a:gd name="T48" fmla="*/ 2147483647 w 1034"/>
                <a:gd name="T49" fmla="*/ 2147483647 h 6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4"/>
                <a:gd name="T76" fmla="*/ 0 h 640"/>
                <a:gd name="T77" fmla="*/ 1034 w 1034"/>
                <a:gd name="T78" fmla="*/ 640 h 6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4" h="640">
                  <a:moveTo>
                    <a:pt x="123" y="185"/>
                  </a:moveTo>
                  <a:lnTo>
                    <a:pt x="363" y="0"/>
                  </a:lnTo>
                  <a:lnTo>
                    <a:pt x="486" y="61"/>
                  </a:lnTo>
                  <a:lnTo>
                    <a:pt x="578" y="0"/>
                  </a:lnTo>
                  <a:lnTo>
                    <a:pt x="609" y="123"/>
                  </a:lnTo>
                  <a:lnTo>
                    <a:pt x="694" y="123"/>
                  </a:lnTo>
                  <a:lnTo>
                    <a:pt x="849" y="277"/>
                  </a:lnTo>
                  <a:lnTo>
                    <a:pt x="910" y="277"/>
                  </a:lnTo>
                  <a:lnTo>
                    <a:pt x="1034" y="308"/>
                  </a:lnTo>
                  <a:lnTo>
                    <a:pt x="910" y="361"/>
                  </a:lnTo>
                  <a:lnTo>
                    <a:pt x="849" y="361"/>
                  </a:lnTo>
                  <a:lnTo>
                    <a:pt x="787" y="424"/>
                  </a:lnTo>
                  <a:lnTo>
                    <a:pt x="609" y="547"/>
                  </a:lnTo>
                  <a:lnTo>
                    <a:pt x="486" y="640"/>
                  </a:lnTo>
                  <a:lnTo>
                    <a:pt x="486" y="516"/>
                  </a:lnTo>
                  <a:lnTo>
                    <a:pt x="425" y="455"/>
                  </a:lnTo>
                  <a:lnTo>
                    <a:pt x="394" y="455"/>
                  </a:lnTo>
                  <a:lnTo>
                    <a:pt x="363" y="547"/>
                  </a:lnTo>
                  <a:lnTo>
                    <a:pt x="239" y="547"/>
                  </a:lnTo>
                  <a:lnTo>
                    <a:pt x="239" y="516"/>
                  </a:lnTo>
                  <a:lnTo>
                    <a:pt x="208" y="308"/>
                  </a:lnTo>
                  <a:lnTo>
                    <a:pt x="154" y="277"/>
                  </a:lnTo>
                  <a:lnTo>
                    <a:pt x="154" y="308"/>
                  </a:lnTo>
                  <a:lnTo>
                    <a:pt x="0" y="308"/>
                  </a:lnTo>
                  <a:lnTo>
                    <a:pt x="123" y="18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4542381" y="3095862"/>
              <a:ext cx="495650" cy="772115"/>
            </a:xfrm>
            <a:custGeom>
              <a:avLst/>
              <a:gdLst>
                <a:gd name="T0" fmla="*/ 2147483647 w 725"/>
                <a:gd name="T1" fmla="*/ 2147483647 h 887"/>
                <a:gd name="T2" fmla="*/ 2147483647 w 725"/>
                <a:gd name="T3" fmla="*/ 2147483647 h 887"/>
                <a:gd name="T4" fmla="*/ 2147483647 w 725"/>
                <a:gd name="T5" fmla="*/ 2147483647 h 887"/>
                <a:gd name="T6" fmla="*/ 2147483647 w 725"/>
                <a:gd name="T7" fmla="*/ 2147483647 h 887"/>
                <a:gd name="T8" fmla="*/ 2147483647 w 725"/>
                <a:gd name="T9" fmla="*/ 2147483647 h 887"/>
                <a:gd name="T10" fmla="*/ 2147483647 w 725"/>
                <a:gd name="T11" fmla="*/ 2147483647 h 887"/>
                <a:gd name="T12" fmla="*/ 2147483647 w 725"/>
                <a:gd name="T13" fmla="*/ 2147483647 h 887"/>
                <a:gd name="T14" fmla="*/ 2147483647 w 725"/>
                <a:gd name="T15" fmla="*/ 2147483647 h 887"/>
                <a:gd name="T16" fmla="*/ 2147483647 w 725"/>
                <a:gd name="T17" fmla="*/ 2147483647 h 887"/>
                <a:gd name="T18" fmla="*/ 2147483647 w 725"/>
                <a:gd name="T19" fmla="*/ 2147483647 h 887"/>
                <a:gd name="T20" fmla="*/ 2147483647 w 725"/>
                <a:gd name="T21" fmla="*/ 2147483647 h 887"/>
                <a:gd name="T22" fmla="*/ 2147483647 w 725"/>
                <a:gd name="T23" fmla="*/ 2147483647 h 887"/>
                <a:gd name="T24" fmla="*/ 2147483647 w 725"/>
                <a:gd name="T25" fmla="*/ 2147483647 h 887"/>
                <a:gd name="T26" fmla="*/ 2147483647 w 725"/>
                <a:gd name="T27" fmla="*/ 2147483647 h 887"/>
                <a:gd name="T28" fmla="*/ 2147483647 w 725"/>
                <a:gd name="T29" fmla="*/ 2147483647 h 887"/>
                <a:gd name="T30" fmla="*/ 0 w 725"/>
                <a:gd name="T31" fmla="*/ 2147483647 h 887"/>
                <a:gd name="T32" fmla="*/ 2147483647 w 725"/>
                <a:gd name="T33" fmla="*/ 2147483647 h 887"/>
                <a:gd name="T34" fmla="*/ 2147483647 w 725"/>
                <a:gd name="T35" fmla="*/ 2147483647 h 887"/>
                <a:gd name="T36" fmla="*/ 2147483647 w 725"/>
                <a:gd name="T37" fmla="*/ 2147483647 h 887"/>
                <a:gd name="T38" fmla="*/ 2147483647 w 725"/>
                <a:gd name="T39" fmla="*/ 2147483647 h 887"/>
                <a:gd name="T40" fmla="*/ 2147483647 w 725"/>
                <a:gd name="T41" fmla="*/ 2147483647 h 887"/>
                <a:gd name="T42" fmla="*/ 2147483647 w 725"/>
                <a:gd name="T43" fmla="*/ 2147483647 h 887"/>
                <a:gd name="T44" fmla="*/ 2147483647 w 725"/>
                <a:gd name="T45" fmla="*/ 2147483647 h 887"/>
                <a:gd name="T46" fmla="*/ 2147483647 w 725"/>
                <a:gd name="T47" fmla="*/ 2147483647 h 887"/>
                <a:gd name="T48" fmla="*/ 2147483647 w 725"/>
                <a:gd name="T49" fmla="*/ 2147483647 h 887"/>
                <a:gd name="T50" fmla="*/ 2147483647 w 725"/>
                <a:gd name="T51" fmla="*/ 0 h 887"/>
                <a:gd name="T52" fmla="*/ 2147483647 w 725"/>
                <a:gd name="T53" fmla="*/ 2147483647 h 88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25"/>
                <a:gd name="T82" fmla="*/ 0 h 887"/>
                <a:gd name="T83" fmla="*/ 725 w 725"/>
                <a:gd name="T84" fmla="*/ 887 h 88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25" h="887">
                  <a:moveTo>
                    <a:pt x="486" y="62"/>
                  </a:moveTo>
                  <a:lnTo>
                    <a:pt x="579" y="154"/>
                  </a:lnTo>
                  <a:lnTo>
                    <a:pt x="725" y="154"/>
                  </a:lnTo>
                  <a:lnTo>
                    <a:pt x="725" y="217"/>
                  </a:lnTo>
                  <a:lnTo>
                    <a:pt x="725" y="278"/>
                  </a:lnTo>
                  <a:lnTo>
                    <a:pt x="671" y="340"/>
                  </a:lnTo>
                  <a:lnTo>
                    <a:pt x="641" y="394"/>
                  </a:lnTo>
                  <a:lnTo>
                    <a:pt x="610" y="455"/>
                  </a:lnTo>
                  <a:lnTo>
                    <a:pt x="641" y="548"/>
                  </a:lnTo>
                  <a:lnTo>
                    <a:pt x="579" y="733"/>
                  </a:lnTo>
                  <a:lnTo>
                    <a:pt x="362" y="764"/>
                  </a:lnTo>
                  <a:lnTo>
                    <a:pt x="239" y="856"/>
                  </a:lnTo>
                  <a:lnTo>
                    <a:pt x="186" y="887"/>
                  </a:lnTo>
                  <a:lnTo>
                    <a:pt x="155" y="795"/>
                  </a:lnTo>
                  <a:lnTo>
                    <a:pt x="31" y="795"/>
                  </a:lnTo>
                  <a:lnTo>
                    <a:pt x="0" y="702"/>
                  </a:lnTo>
                  <a:lnTo>
                    <a:pt x="61" y="486"/>
                  </a:lnTo>
                  <a:lnTo>
                    <a:pt x="124" y="394"/>
                  </a:lnTo>
                  <a:lnTo>
                    <a:pt x="155" y="370"/>
                  </a:lnTo>
                  <a:lnTo>
                    <a:pt x="124" y="370"/>
                  </a:lnTo>
                  <a:lnTo>
                    <a:pt x="186" y="340"/>
                  </a:lnTo>
                  <a:lnTo>
                    <a:pt x="155" y="248"/>
                  </a:lnTo>
                  <a:lnTo>
                    <a:pt x="186" y="217"/>
                  </a:lnTo>
                  <a:lnTo>
                    <a:pt x="216" y="31"/>
                  </a:lnTo>
                  <a:lnTo>
                    <a:pt x="301" y="31"/>
                  </a:lnTo>
                  <a:lnTo>
                    <a:pt x="362" y="0"/>
                  </a:lnTo>
                  <a:lnTo>
                    <a:pt x="486" y="62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3" name="Group 119"/>
            <p:cNvGrpSpPr>
              <a:grpSpLocks/>
            </p:cNvGrpSpPr>
            <p:nvPr/>
          </p:nvGrpSpPr>
          <p:grpSpPr bwMode="auto">
            <a:xfrm>
              <a:off x="1439859" y="854070"/>
              <a:ext cx="6848482" cy="5595943"/>
              <a:chOff x="907" y="538"/>
              <a:chExt cx="4314" cy="3525"/>
            </a:xfrm>
          </p:grpSpPr>
          <p:sp>
            <p:nvSpPr>
              <p:cNvPr id="218" name="Freeform 3"/>
              <p:cNvSpPr>
                <a:spLocks/>
              </p:cNvSpPr>
              <p:nvPr/>
            </p:nvSpPr>
            <p:spPr bwMode="auto">
              <a:xfrm>
                <a:off x="4776" y="1403"/>
                <a:ext cx="339" cy="383"/>
              </a:xfrm>
              <a:custGeom>
                <a:avLst/>
                <a:gdLst>
                  <a:gd name="T0" fmla="*/ 0 w 787"/>
                  <a:gd name="T1" fmla="*/ 1 h 701"/>
                  <a:gd name="T2" fmla="*/ 0 w 787"/>
                  <a:gd name="T3" fmla="*/ 1 h 701"/>
                  <a:gd name="T4" fmla="*/ 0 w 787"/>
                  <a:gd name="T5" fmla="*/ 1 h 701"/>
                  <a:gd name="T6" fmla="*/ 0 w 787"/>
                  <a:gd name="T7" fmla="*/ 1 h 701"/>
                  <a:gd name="T8" fmla="*/ 0 w 787"/>
                  <a:gd name="T9" fmla="*/ 0 h 701"/>
                  <a:gd name="T10" fmla="*/ 0 w 787"/>
                  <a:gd name="T11" fmla="*/ 0 h 701"/>
                  <a:gd name="T12" fmla="*/ 0 w 787"/>
                  <a:gd name="T13" fmla="*/ 0 h 701"/>
                  <a:gd name="T14" fmla="*/ 0 w 787"/>
                  <a:gd name="T15" fmla="*/ 1 h 701"/>
                  <a:gd name="T16" fmla="*/ 0 w 787"/>
                  <a:gd name="T17" fmla="*/ 0 h 701"/>
                  <a:gd name="T18" fmla="*/ 0 w 787"/>
                  <a:gd name="T19" fmla="*/ 0 h 701"/>
                  <a:gd name="T20" fmla="*/ 0 w 787"/>
                  <a:gd name="T21" fmla="*/ 1 h 701"/>
                  <a:gd name="T22" fmla="*/ 0 w 787"/>
                  <a:gd name="T23" fmla="*/ 1 h 701"/>
                  <a:gd name="T24" fmla="*/ 0 w 787"/>
                  <a:gd name="T25" fmla="*/ 1 h 701"/>
                  <a:gd name="T26" fmla="*/ 0 w 787"/>
                  <a:gd name="T27" fmla="*/ 1 h 701"/>
                  <a:gd name="T28" fmla="*/ 0 w 787"/>
                  <a:gd name="T29" fmla="*/ 1 h 701"/>
                  <a:gd name="T30" fmla="*/ 0 w 787"/>
                  <a:gd name="T31" fmla="*/ 1 h 701"/>
                  <a:gd name="T32" fmla="*/ 0 w 787"/>
                  <a:gd name="T33" fmla="*/ 1 h 701"/>
                  <a:gd name="T34" fmla="*/ 0 w 787"/>
                  <a:gd name="T35" fmla="*/ 1 h 701"/>
                  <a:gd name="T36" fmla="*/ 0 w 787"/>
                  <a:gd name="T37" fmla="*/ 1 h 701"/>
                  <a:gd name="T38" fmla="*/ 0 w 787"/>
                  <a:gd name="T39" fmla="*/ 1 h 701"/>
                  <a:gd name="T40" fmla="*/ 0 w 787"/>
                  <a:gd name="T41" fmla="*/ 1 h 701"/>
                  <a:gd name="T42" fmla="*/ 0 w 787"/>
                  <a:gd name="T43" fmla="*/ 1 h 701"/>
                  <a:gd name="T44" fmla="*/ 0 w 787"/>
                  <a:gd name="T45" fmla="*/ 1 h 70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7"/>
                  <a:gd name="T70" fmla="*/ 0 h 701"/>
                  <a:gd name="T71" fmla="*/ 787 w 787"/>
                  <a:gd name="T72" fmla="*/ 701 h 70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7" h="701">
                    <a:moveTo>
                      <a:pt x="0" y="424"/>
                    </a:moveTo>
                    <a:lnTo>
                      <a:pt x="185" y="31"/>
                    </a:lnTo>
                    <a:lnTo>
                      <a:pt x="246" y="61"/>
                    </a:lnTo>
                    <a:lnTo>
                      <a:pt x="277" y="31"/>
                    </a:lnTo>
                    <a:lnTo>
                      <a:pt x="393" y="0"/>
                    </a:lnTo>
                    <a:lnTo>
                      <a:pt x="424" y="0"/>
                    </a:lnTo>
                    <a:lnTo>
                      <a:pt x="547" y="0"/>
                    </a:lnTo>
                    <a:lnTo>
                      <a:pt x="670" y="31"/>
                    </a:lnTo>
                    <a:lnTo>
                      <a:pt x="670" y="0"/>
                    </a:lnTo>
                    <a:lnTo>
                      <a:pt x="787" y="0"/>
                    </a:lnTo>
                    <a:lnTo>
                      <a:pt x="787" y="92"/>
                    </a:lnTo>
                    <a:lnTo>
                      <a:pt x="670" y="123"/>
                    </a:lnTo>
                    <a:lnTo>
                      <a:pt x="733" y="154"/>
                    </a:lnTo>
                    <a:lnTo>
                      <a:pt x="733" y="185"/>
                    </a:lnTo>
                    <a:lnTo>
                      <a:pt x="787" y="185"/>
                    </a:lnTo>
                    <a:lnTo>
                      <a:pt x="764" y="215"/>
                    </a:lnTo>
                    <a:lnTo>
                      <a:pt x="787" y="246"/>
                    </a:lnTo>
                    <a:lnTo>
                      <a:pt x="733" y="361"/>
                    </a:lnTo>
                    <a:lnTo>
                      <a:pt x="516" y="486"/>
                    </a:lnTo>
                    <a:lnTo>
                      <a:pt x="516" y="547"/>
                    </a:lnTo>
                    <a:lnTo>
                      <a:pt x="486" y="547"/>
                    </a:lnTo>
                    <a:lnTo>
                      <a:pt x="362" y="701"/>
                    </a:lnTo>
                    <a:lnTo>
                      <a:pt x="0" y="424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9" name="Freeform 4"/>
              <p:cNvSpPr>
                <a:spLocks/>
              </p:cNvSpPr>
              <p:nvPr/>
            </p:nvSpPr>
            <p:spPr bwMode="auto">
              <a:xfrm>
                <a:off x="1496" y="2933"/>
                <a:ext cx="447" cy="514"/>
              </a:xfrm>
              <a:custGeom>
                <a:avLst/>
                <a:gdLst>
                  <a:gd name="T0" fmla="*/ 0 w 1034"/>
                  <a:gd name="T1" fmla="*/ 1 h 941"/>
                  <a:gd name="T2" fmla="*/ 0 w 1034"/>
                  <a:gd name="T3" fmla="*/ 1 h 941"/>
                  <a:gd name="T4" fmla="*/ 0 w 1034"/>
                  <a:gd name="T5" fmla="*/ 1 h 941"/>
                  <a:gd name="T6" fmla="*/ 0 w 1034"/>
                  <a:gd name="T7" fmla="*/ 1 h 941"/>
                  <a:gd name="T8" fmla="*/ 0 w 1034"/>
                  <a:gd name="T9" fmla="*/ 1 h 941"/>
                  <a:gd name="T10" fmla="*/ 0 w 1034"/>
                  <a:gd name="T11" fmla="*/ 1 h 941"/>
                  <a:gd name="T12" fmla="*/ 0 w 1034"/>
                  <a:gd name="T13" fmla="*/ 1 h 941"/>
                  <a:gd name="T14" fmla="*/ 0 w 1034"/>
                  <a:gd name="T15" fmla="*/ 1 h 941"/>
                  <a:gd name="T16" fmla="*/ 0 w 1034"/>
                  <a:gd name="T17" fmla="*/ 0 h 941"/>
                  <a:gd name="T18" fmla="*/ 0 w 1034"/>
                  <a:gd name="T19" fmla="*/ 0 h 941"/>
                  <a:gd name="T20" fmla="*/ 0 w 1034"/>
                  <a:gd name="T21" fmla="*/ 0 h 941"/>
                  <a:gd name="T22" fmla="*/ 0 w 1034"/>
                  <a:gd name="T23" fmla="*/ 1 h 941"/>
                  <a:gd name="T24" fmla="*/ 0 w 1034"/>
                  <a:gd name="T25" fmla="*/ 0 h 941"/>
                  <a:gd name="T26" fmla="*/ 0 w 1034"/>
                  <a:gd name="T27" fmla="*/ 1 h 941"/>
                  <a:gd name="T28" fmla="*/ 0 w 1034"/>
                  <a:gd name="T29" fmla="*/ 1 h 941"/>
                  <a:gd name="T30" fmla="*/ 0 w 1034"/>
                  <a:gd name="T31" fmla="*/ 1 h 941"/>
                  <a:gd name="T32" fmla="*/ 0 w 1034"/>
                  <a:gd name="T33" fmla="*/ 1 h 941"/>
                  <a:gd name="T34" fmla="*/ 0 w 1034"/>
                  <a:gd name="T35" fmla="*/ 1 h 941"/>
                  <a:gd name="T36" fmla="*/ 0 w 1034"/>
                  <a:gd name="T37" fmla="*/ 1 h 941"/>
                  <a:gd name="T38" fmla="*/ 0 w 1034"/>
                  <a:gd name="T39" fmla="*/ 1 h 941"/>
                  <a:gd name="T40" fmla="*/ 0 w 1034"/>
                  <a:gd name="T41" fmla="*/ 1 h 941"/>
                  <a:gd name="T42" fmla="*/ 0 w 1034"/>
                  <a:gd name="T43" fmla="*/ 1 h 941"/>
                  <a:gd name="T44" fmla="*/ 0 w 1034"/>
                  <a:gd name="T45" fmla="*/ 1 h 941"/>
                  <a:gd name="T46" fmla="*/ 0 w 1034"/>
                  <a:gd name="T47" fmla="*/ 1 h 941"/>
                  <a:gd name="T48" fmla="*/ 0 w 1034"/>
                  <a:gd name="T49" fmla="*/ 1 h 941"/>
                  <a:gd name="T50" fmla="*/ 0 w 1034"/>
                  <a:gd name="T51" fmla="*/ 1 h 941"/>
                  <a:gd name="T52" fmla="*/ 0 w 1034"/>
                  <a:gd name="T53" fmla="*/ 1 h 941"/>
                  <a:gd name="T54" fmla="*/ 0 w 1034"/>
                  <a:gd name="T55" fmla="*/ 1 h 941"/>
                  <a:gd name="T56" fmla="*/ 0 w 1034"/>
                  <a:gd name="T57" fmla="*/ 1 h 941"/>
                  <a:gd name="T58" fmla="*/ 0 w 1034"/>
                  <a:gd name="T59" fmla="*/ 1 h 941"/>
                  <a:gd name="T60" fmla="*/ 0 w 1034"/>
                  <a:gd name="T61" fmla="*/ 1 h 941"/>
                  <a:gd name="T62" fmla="*/ 0 w 1034"/>
                  <a:gd name="T63" fmla="*/ 1 h 941"/>
                  <a:gd name="T64" fmla="*/ 0 w 1034"/>
                  <a:gd name="T65" fmla="*/ 1 h 941"/>
                  <a:gd name="T66" fmla="*/ 0 w 1034"/>
                  <a:gd name="T67" fmla="*/ 1 h 941"/>
                  <a:gd name="T68" fmla="*/ 0 w 1034"/>
                  <a:gd name="T69" fmla="*/ 1 h 941"/>
                  <a:gd name="T70" fmla="*/ 0 w 1034"/>
                  <a:gd name="T71" fmla="*/ 1 h 941"/>
                  <a:gd name="T72" fmla="*/ 0 w 1034"/>
                  <a:gd name="T73" fmla="*/ 1 h 941"/>
                  <a:gd name="T74" fmla="*/ 0 w 1034"/>
                  <a:gd name="T75" fmla="*/ 1 h 941"/>
                  <a:gd name="T76" fmla="*/ 0 w 1034"/>
                  <a:gd name="T77" fmla="*/ 1 h 941"/>
                  <a:gd name="T78" fmla="*/ 0 w 1034"/>
                  <a:gd name="T79" fmla="*/ 1 h 941"/>
                  <a:gd name="T80" fmla="*/ 0 w 1034"/>
                  <a:gd name="T81" fmla="*/ 1 h 941"/>
                  <a:gd name="T82" fmla="*/ 0 w 1034"/>
                  <a:gd name="T83" fmla="*/ 1 h 941"/>
                  <a:gd name="T84" fmla="*/ 0 w 1034"/>
                  <a:gd name="T85" fmla="*/ 1 h 941"/>
                  <a:gd name="T86" fmla="*/ 0 w 1034"/>
                  <a:gd name="T87" fmla="*/ 1 h 941"/>
                  <a:gd name="T88" fmla="*/ 0 w 1034"/>
                  <a:gd name="T89" fmla="*/ 1 h 94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34"/>
                  <a:gd name="T136" fmla="*/ 0 h 941"/>
                  <a:gd name="T137" fmla="*/ 1034 w 1034"/>
                  <a:gd name="T138" fmla="*/ 941 h 94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34" h="941">
                    <a:moveTo>
                      <a:pt x="1003" y="363"/>
                    </a:moveTo>
                    <a:lnTo>
                      <a:pt x="857" y="301"/>
                    </a:lnTo>
                    <a:lnTo>
                      <a:pt x="911" y="240"/>
                    </a:lnTo>
                    <a:lnTo>
                      <a:pt x="857" y="240"/>
                    </a:lnTo>
                    <a:lnTo>
                      <a:pt x="857" y="186"/>
                    </a:lnTo>
                    <a:lnTo>
                      <a:pt x="826" y="186"/>
                    </a:lnTo>
                    <a:lnTo>
                      <a:pt x="734" y="123"/>
                    </a:lnTo>
                    <a:lnTo>
                      <a:pt x="671" y="94"/>
                    </a:lnTo>
                    <a:lnTo>
                      <a:pt x="671" y="0"/>
                    </a:lnTo>
                    <a:lnTo>
                      <a:pt x="548" y="0"/>
                    </a:lnTo>
                    <a:lnTo>
                      <a:pt x="487" y="0"/>
                    </a:lnTo>
                    <a:lnTo>
                      <a:pt x="487" y="62"/>
                    </a:lnTo>
                    <a:lnTo>
                      <a:pt x="394" y="0"/>
                    </a:lnTo>
                    <a:lnTo>
                      <a:pt x="308" y="62"/>
                    </a:lnTo>
                    <a:lnTo>
                      <a:pt x="340" y="123"/>
                    </a:lnTo>
                    <a:lnTo>
                      <a:pt x="278" y="62"/>
                    </a:lnTo>
                    <a:lnTo>
                      <a:pt x="247" y="62"/>
                    </a:lnTo>
                    <a:lnTo>
                      <a:pt x="278" y="94"/>
                    </a:lnTo>
                    <a:lnTo>
                      <a:pt x="185" y="123"/>
                    </a:lnTo>
                    <a:lnTo>
                      <a:pt x="185" y="186"/>
                    </a:lnTo>
                    <a:lnTo>
                      <a:pt x="93" y="155"/>
                    </a:lnTo>
                    <a:lnTo>
                      <a:pt x="62" y="186"/>
                    </a:lnTo>
                    <a:lnTo>
                      <a:pt x="0" y="363"/>
                    </a:lnTo>
                    <a:lnTo>
                      <a:pt x="124" y="394"/>
                    </a:lnTo>
                    <a:lnTo>
                      <a:pt x="62" y="424"/>
                    </a:lnTo>
                    <a:lnTo>
                      <a:pt x="0" y="486"/>
                    </a:lnTo>
                    <a:lnTo>
                      <a:pt x="124" y="518"/>
                    </a:lnTo>
                    <a:lnTo>
                      <a:pt x="124" y="549"/>
                    </a:lnTo>
                    <a:lnTo>
                      <a:pt x="371" y="610"/>
                    </a:lnTo>
                    <a:lnTo>
                      <a:pt x="425" y="672"/>
                    </a:lnTo>
                    <a:lnTo>
                      <a:pt x="371" y="733"/>
                    </a:lnTo>
                    <a:lnTo>
                      <a:pt x="487" y="849"/>
                    </a:lnTo>
                    <a:lnTo>
                      <a:pt x="640" y="787"/>
                    </a:lnTo>
                    <a:lnTo>
                      <a:pt x="734" y="910"/>
                    </a:lnTo>
                    <a:lnTo>
                      <a:pt x="795" y="941"/>
                    </a:lnTo>
                    <a:lnTo>
                      <a:pt x="911" y="879"/>
                    </a:lnTo>
                    <a:lnTo>
                      <a:pt x="911" y="849"/>
                    </a:lnTo>
                    <a:lnTo>
                      <a:pt x="857" y="787"/>
                    </a:lnTo>
                    <a:lnTo>
                      <a:pt x="826" y="733"/>
                    </a:lnTo>
                    <a:lnTo>
                      <a:pt x="857" y="672"/>
                    </a:lnTo>
                    <a:lnTo>
                      <a:pt x="826" y="610"/>
                    </a:lnTo>
                    <a:lnTo>
                      <a:pt x="888" y="518"/>
                    </a:lnTo>
                    <a:lnTo>
                      <a:pt x="911" y="486"/>
                    </a:lnTo>
                    <a:lnTo>
                      <a:pt x="1034" y="486"/>
                    </a:lnTo>
                    <a:lnTo>
                      <a:pt x="1003" y="363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0" name="Freeform 6"/>
              <p:cNvSpPr>
                <a:spLocks/>
              </p:cNvSpPr>
              <p:nvPr/>
            </p:nvSpPr>
            <p:spPr bwMode="auto">
              <a:xfrm>
                <a:off x="2625" y="538"/>
                <a:ext cx="143" cy="265"/>
              </a:xfrm>
              <a:custGeom>
                <a:avLst/>
                <a:gdLst>
                  <a:gd name="T0" fmla="*/ 0 w 332"/>
                  <a:gd name="T1" fmla="*/ 1 h 486"/>
                  <a:gd name="T2" fmla="*/ 0 w 332"/>
                  <a:gd name="T3" fmla="*/ 1 h 486"/>
                  <a:gd name="T4" fmla="*/ 0 w 332"/>
                  <a:gd name="T5" fmla="*/ 1 h 486"/>
                  <a:gd name="T6" fmla="*/ 0 w 332"/>
                  <a:gd name="T7" fmla="*/ 1 h 486"/>
                  <a:gd name="T8" fmla="*/ 0 w 332"/>
                  <a:gd name="T9" fmla="*/ 0 h 486"/>
                  <a:gd name="T10" fmla="*/ 0 w 332"/>
                  <a:gd name="T11" fmla="*/ 0 h 486"/>
                  <a:gd name="T12" fmla="*/ 0 w 332"/>
                  <a:gd name="T13" fmla="*/ 1 h 486"/>
                  <a:gd name="T14" fmla="*/ 0 w 332"/>
                  <a:gd name="T15" fmla="*/ 1 h 486"/>
                  <a:gd name="T16" fmla="*/ 0 w 332"/>
                  <a:gd name="T17" fmla="*/ 1 h 4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32"/>
                  <a:gd name="T28" fmla="*/ 0 h 486"/>
                  <a:gd name="T29" fmla="*/ 332 w 332"/>
                  <a:gd name="T30" fmla="*/ 486 h 48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32" h="486">
                    <a:moveTo>
                      <a:pt x="62" y="309"/>
                    </a:moveTo>
                    <a:lnTo>
                      <a:pt x="124" y="247"/>
                    </a:lnTo>
                    <a:lnTo>
                      <a:pt x="154" y="154"/>
                    </a:lnTo>
                    <a:lnTo>
                      <a:pt x="124" y="31"/>
                    </a:lnTo>
                    <a:lnTo>
                      <a:pt x="93" y="0"/>
                    </a:lnTo>
                    <a:lnTo>
                      <a:pt x="332" y="0"/>
                    </a:lnTo>
                    <a:lnTo>
                      <a:pt x="332" y="486"/>
                    </a:lnTo>
                    <a:lnTo>
                      <a:pt x="0" y="424"/>
                    </a:lnTo>
                    <a:lnTo>
                      <a:pt x="62" y="309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1" name="Freeform 7"/>
              <p:cNvSpPr>
                <a:spLocks/>
              </p:cNvSpPr>
              <p:nvPr/>
            </p:nvSpPr>
            <p:spPr bwMode="auto">
              <a:xfrm>
                <a:off x="1024" y="2532"/>
                <a:ext cx="409" cy="401"/>
              </a:xfrm>
              <a:custGeom>
                <a:avLst/>
                <a:gdLst>
                  <a:gd name="T0" fmla="*/ 0 w 948"/>
                  <a:gd name="T1" fmla="*/ 1 h 733"/>
                  <a:gd name="T2" fmla="*/ 0 w 948"/>
                  <a:gd name="T3" fmla="*/ 1 h 733"/>
                  <a:gd name="T4" fmla="*/ 0 w 948"/>
                  <a:gd name="T5" fmla="*/ 1 h 733"/>
                  <a:gd name="T6" fmla="*/ 0 w 948"/>
                  <a:gd name="T7" fmla="*/ 1 h 733"/>
                  <a:gd name="T8" fmla="*/ 0 w 948"/>
                  <a:gd name="T9" fmla="*/ 0 h 733"/>
                  <a:gd name="T10" fmla="*/ 0 w 948"/>
                  <a:gd name="T11" fmla="*/ 0 h 733"/>
                  <a:gd name="T12" fmla="*/ 0 w 948"/>
                  <a:gd name="T13" fmla="*/ 1 h 733"/>
                  <a:gd name="T14" fmla="*/ 0 w 948"/>
                  <a:gd name="T15" fmla="*/ 1 h 733"/>
                  <a:gd name="T16" fmla="*/ 0 w 948"/>
                  <a:gd name="T17" fmla="*/ 1 h 733"/>
                  <a:gd name="T18" fmla="*/ 0 w 948"/>
                  <a:gd name="T19" fmla="*/ 1 h 733"/>
                  <a:gd name="T20" fmla="*/ 0 w 948"/>
                  <a:gd name="T21" fmla="*/ 1 h 733"/>
                  <a:gd name="T22" fmla="*/ 0 w 948"/>
                  <a:gd name="T23" fmla="*/ 1 h 733"/>
                  <a:gd name="T24" fmla="*/ 0 w 948"/>
                  <a:gd name="T25" fmla="*/ 1 h 733"/>
                  <a:gd name="T26" fmla="*/ 0 w 948"/>
                  <a:gd name="T27" fmla="*/ 1 h 733"/>
                  <a:gd name="T28" fmla="*/ 0 w 948"/>
                  <a:gd name="T29" fmla="*/ 1 h 733"/>
                  <a:gd name="T30" fmla="*/ 0 w 948"/>
                  <a:gd name="T31" fmla="*/ 1 h 733"/>
                  <a:gd name="T32" fmla="*/ 0 w 948"/>
                  <a:gd name="T33" fmla="*/ 1 h 733"/>
                  <a:gd name="T34" fmla="*/ 0 w 948"/>
                  <a:gd name="T35" fmla="*/ 1 h 733"/>
                  <a:gd name="T36" fmla="*/ 0 w 948"/>
                  <a:gd name="T37" fmla="*/ 1 h 733"/>
                  <a:gd name="T38" fmla="*/ 0 w 948"/>
                  <a:gd name="T39" fmla="*/ 1 h 733"/>
                  <a:gd name="T40" fmla="*/ 0 w 948"/>
                  <a:gd name="T41" fmla="*/ 1 h 733"/>
                  <a:gd name="T42" fmla="*/ 0 w 948"/>
                  <a:gd name="T43" fmla="*/ 1 h 733"/>
                  <a:gd name="T44" fmla="*/ 0 w 948"/>
                  <a:gd name="T45" fmla="*/ 1 h 733"/>
                  <a:gd name="T46" fmla="*/ 0 w 948"/>
                  <a:gd name="T47" fmla="*/ 1 h 733"/>
                  <a:gd name="T48" fmla="*/ 0 w 948"/>
                  <a:gd name="T49" fmla="*/ 1 h 733"/>
                  <a:gd name="T50" fmla="*/ 0 w 948"/>
                  <a:gd name="T51" fmla="*/ 1 h 73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48"/>
                  <a:gd name="T79" fmla="*/ 0 h 733"/>
                  <a:gd name="T80" fmla="*/ 948 w 948"/>
                  <a:gd name="T81" fmla="*/ 733 h 73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48" h="733">
                    <a:moveTo>
                      <a:pt x="216" y="309"/>
                    </a:moveTo>
                    <a:lnTo>
                      <a:pt x="370" y="309"/>
                    </a:lnTo>
                    <a:lnTo>
                      <a:pt x="432" y="186"/>
                    </a:lnTo>
                    <a:lnTo>
                      <a:pt x="432" y="32"/>
                    </a:lnTo>
                    <a:lnTo>
                      <a:pt x="485" y="0"/>
                    </a:lnTo>
                    <a:lnTo>
                      <a:pt x="610" y="0"/>
                    </a:lnTo>
                    <a:lnTo>
                      <a:pt x="918" y="247"/>
                    </a:lnTo>
                    <a:lnTo>
                      <a:pt x="948" y="424"/>
                    </a:lnTo>
                    <a:lnTo>
                      <a:pt x="856" y="456"/>
                    </a:lnTo>
                    <a:lnTo>
                      <a:pt x="794" y="487"/>
                    </a:lnTo>
                    <a:lnTo>
                      <a:pt x="671" y="518"/>
                    </a:lnTo>
                    <a:lnTo>
                      <a:pt x="640" y="548"/>
                    </a:lnTo>
                    <a:lnTo>
                      <a:pt x="579" y="548"/>
                    </a:lnTo>
                    <a:lnTo>
                      <a:pt x="610" y="610"/>
                    </a:lnTo>
                    <a:lnTo>
                      <a:pt x="547" y="641"/>
                    </a:lnTo>
                    <a:lnTo>
                      <a:pt x="485" y="733"/>
                    </a:lnTo>
                    <a:lnTo>
                      <a:pt x="432" y="733"/>
                    </a:lnTo>
                    <a:lnTo>
                      <a:pt x="401" y="672"/>
                    </a:lnTo>
                    <a:lnTo>
                      <a:pt x="432" y="610"/>
                    </a:lnTo>
                    <a:lnTo>
                      <a:pt x="485" y="579"/>
                    </a:lnTo>
                    <a:lnTo>
                      <a:pt x="463" y="548"/>
                    </a:lnTo>
                    <a:lnTo>
                      <a:pt x="401" y="518"/>
                    </a:lnTo>
                    <a:lnTo>
                      <a:pt x="370" y="548"/>
                    </a:lnTo>
                    <a:lnTo>
                      <a:pt x="309" y="548"/>
                    </a:lnTo>
                    <a:lnTo>
                      <a:pt x="0" y="370"/>
                    </a:lnTo>
                    <a:lnTo>
                      <a:pt x="216" y="309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22" name="Freeform 14"/>
              <p:cNvSpPr>
                <a:spLocks/>
              </p:cNvSpPr>
              <p:nvPr/>
            </p:nvSpPr>
            <p:spPr bwMode="auto">
              <a:xfrm>
                <a:off x="2442" y="2900"/>
                <a:ext cx="812" cy="630"/>
              </a:xfrm>
              <a:custGeom>
                <a:avLst/>
                <a:gdLst>
                  <a:gd name="T0" fmla="*/ 0 w 1882"/>
                  <a:gd name="T1" fmla="*/ 1 h 1157"/>
                  <a:gd name="T2" fmla="*/ 0 w 1882"/>
                  <a:gd name="T3" fmla="*/ 1 h 1157"/>
                  <a:gd name="T4" fmla="*/ 0 w 1882"/>
                  <a:gd name="T5" fmla="*/ 1 h 1157"/>
                  <a:gd name="T6" fmla="*/ 0 w 1882"/>
                  <a:gd name="T7" fmla="*/ 1 h 1157"/>
                  <a:gd name="T8" fmla="*/ 0 w 1882"/>
                  <a:gd name="T9" fmla="*/ 1 h 1157"/>
                  <a:gd name="T10" fmla="*/ 0 w 1882"/>
                  <a:gd name="T11" fmla="*/ 1 h 1157"/>
                  <a:gd name="T12" fmla="*/ 0 w 1882"/>
                  <a:gd name="T13" fmla="*/ 2 h 1157"/>
                  <a:gd name="T14" fmla="*/ 0 w 1882"/>
                  <a:gd name="T15" fmla="*/ 2 h 1157"/>
                  <a:gd name="T16" fmla="*/ 0 w 1882"/>
                  <a:gd name="T17" fmla="*/ 2 h 1157"/>
                  <a:gd name="T18" fmla="*/ 0 w 1882"/>
                  <a:gd name="T19" fmla="*/ 2 h 1157"/>
                  <a:gd name="T20" fmla="*/ 0 w 1882"/>
                  <a:gd name="T21" fmla="*/ 2 h 1157"/>
                  <a:gd name="T22" fmla="*/ 0 w 1882"/>
                  <a:gd name="T23" fmla="*/ 2 h 1157"/>
                  <a:gd name="T24" fmla="*/ 0 w 1882"/>
                  <a:gd name="T25" fmla="*/ 2 h 1157"/>
                  <a:gd name="T26" fmla="*/ 0 w 1882"/>
                  <a:gd name="T27" fmla="*/ 1 h 1157"/>
                  <a:gd name="T28" fmla="*/ 0 w 1882"/>
                  <a:gd name="T29" fmla="*/ 1 h 1157"/>
                  <a:gd name="T30" fmla="*/ 0 w 1882"/>
                  <a:gd name="T31" fmla="*/ 1 h 1157"/>
                  <a:gd name="T32" fmla="*/ 0 w 1882"/>
                  <a:gd name="T33" fmla="*/ 1 h 1157"/>
                  <a:gd name="T34" fmla="*/ 0 w 1882"/>
                  <a:gd name="T35" fmla="*/ 1 h 1157"/>
                  <a:gd name="T36" fmla="*/ 0 w 1882"/>
                  <a:gd name="T37" fmla="*/ 1 h 1157"/>
                  <a:gd name="T38" fmla="*/ 0 w 1882"/>
                  <a:gd name="T39" fmla="*/ 1 h 1157"/>
                  <a:gd name="T40" fmla="*/ 0 w 1882"/>
                  <a:gd name="T41" fmla="*/ 1 h 1157"/>
                  <a:gd name="T42" fmla="*/ 0 w 1882"/>
                  <a:gd name="T43" fmla="*/ 1 h 1157"/>
                  <a:gd name="T44" fmla="*/ 0 w 1882"/>
                  <a:gd name="T45" fmla="*/ 1 h 1157"/>
                  <a:gd name="T46" fmla="*/ 0 w 1882"/>
                  <a:gd name="T47" fmla="*/ 1 h 1157"/>
                  <a:gd name="T48" fmla="*/ 0 w 1882"/>
                  <a:gd name="T49" fmla="*/ 1 h 1157"/>
                  <a:gd name="T50" fmla="*/ 0 w 1882"/>
                  <a:gd name="T51" fmla="*/ 1 h 1157"/>
                  <a:gd name="T52" fmla="*/ 0 w 1882"/>
                  <a:gd name="T53" fmla="*/ 1 h 1157"/>
                  <a:gd name="T54" fmla="*/ 0 w 1882"/>
                  <a:gd name="T55" fmla="*/ 0 h 1157"/>
                  <a:gd name="T56" fmla="*/ 0 w 1882"/>
                  <a:gd name="T57" fmla="*/ 1 h 1157"/>
                  <a:gd name="T58" fmla="*/ 0 w 1882"/>
                  <a:gd name="T59" fmla="*/ 1 h 1157"/>
                  <a:gd name="T60" fmla="*/ 0 w 1882"/>
                  <a:gd name="T61" fmla="*/ 1 h 1157"/>
                  <a:gd name="T62" fmla="*/ 0 w 1882"/>
                  <a:gd name="T63" fmla="*/ 1 h 1157"/>
                  <a:gd name="T64" fmla="*/ 0 w 1882"/>
                  <a:gd name="T65" fmla="*/ 1 h 1157"/>
                  <a:gd name="T66" fmla="*/ 0 w 1882"/>
                  <a:gd name="T67" fmla="*/ 1 h 1157"/>
                  <a:gd name="T68" fmla="*/ 0 w 1882"/>
                  <a:gd name="T69" fmla="*/ 1 h 115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82"/>
                  <a:gd name="T106" fmla="*/ 0 h 1157"/>
                  <a:gd name="T107" fmla="*/ 1882 w 1882"/>
                  <a:gd name="T108" fmla="*/ 1157 h 115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82" h="1157">
                    <a:moveTo>
                      <a:pt x="1789" y="547"/>
                    </a:moveTo>
                    <a:lnTo>
                      <a:pt x="1458" y="794"/>
                    </a:lnTo>
                    <a:lnTo>
                      <a:pt x="1334" y="940"/>
                    </a:lnTo>
                    <a:lnTo>
                      <a:pt x="1365" y="971"/>
                    </a:lnTo>
                    <a:lnTo>
                      <a:pt x="1304" y="1002"/>
                    </a:lnTo>
                    <a:lnTo>
                      <a:pt x="1273" y="1034"/>
                    </a:lnTo>
                    <a:lnTo>
                      <a:pt x="1273" y="1095"/>
                    </a:lnTo>
                    <a:lnTo>
                      <a:pt x="1188" y="1157"/>
                    </a:lnTo>
                    <a:lnTo>
                      <a:pt x="1127" y="1157"/>
                    </a:lnTo>
                    <a:lnTo>
                      <a:pt x="1096" y="1126"/>
                    </a:lnTo>
                    <a:lnTo>
                      <a:pt x="1033" y="1157"/>
                    </a:lnTo>
                    <a:lnTo>
                      <a:pt x="1003" y="1095"/>
                    </a:lnTo>
                    <a:lnTo>
                      <a:pt x="879" y="1157"/>
                    </a:lnTo>
                    <a:lnTo>
                      <a:pt x="455" y="1065"/>
                    </a:lnTo>
                    <a:lnTo>
                      <a:pt x="455" y="1002"/>
                    </a:lnTo>
                    <a:lnTo>
                      <a:pt x="185" y="794"/>
                    </a:lnTo>
                    <a:lnTo>
                      <a:pt x="270" y="794"/>
                    </a:lnTo>
                    <a:lnTo>
                      <a:pt x="154" y="640"/>
                    </a:lnTo>
                    <a:lnTo>
                      <a:pt x="240" y="547"/>
                    </a:lnTo>
                    <a:lnTo>
                      <a:pt x="208" y="547"/>
                    </a:lnTo>
                    <a:lnTo>
                      <a:pt x="185" y="485"/>
                    </a:lnTo>
                    <a:lnTo>
                      <a:pt x="123" y="455"/>
                    </a:lnTo>
                    <a:lnTo>
                      <a:pt x="185" y="393"/>
                    </a:lnTo>
                    <a:lnTo>
                      <a:pt x="62" y="424"/>
                    </a:lnTo>
                    <a:lnTo>
                      <a:pt x="0" y="362"/>
                    </a:lnTo>
                    <a:lnTo>
                      <a:pt x="0" y="301"/>
                    </a:lnTo>
                    <a:lnTo>
                      <a:pt x="363" y="362"/>
                    </a:lnTo>
                    <a:lnTo>
                      <a:pt x="910" y="0"/>
                    </a:lnTo>
                    <a:lnTo>
                      <a:pt x="1064" y="61"/>
                    </a:lnTo>
                    <a:lnTo>
                      <a:pt x="1064" y="301"/>
                    </a:lnTo>
                    <a:lnTo>
                      <a:pt x="1273" y="424"/>
                    </a:lnTo>
                    <a:lnTo>
                      <a:pt x="1458" y="455"/>
                    </a:lnTo>
                    <a:lnTo>
                      <a:pt x="1582" y="424"/>
                    </a:lnTo>
                    <a:lnTo>
                      <a:pt x="1882" y="393"/>
                    </a:lnTo>
                    <a:lnTo>
                      <a:pt x="1789" y="547"/>
                    </a:lnTo>
                    <a:close/>
                  </a:path>
                </a:pathLst>
              </a:custGeom>
              <a:solidFill>
                <a:srgbClr val="FFFF0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3" name="Freeform 20"/>
              <p:cNvSpPr>
                <a:spLocks/>
              </p:cNvSpPr>
              <p:nvPr/>
            </p:nvSpPr>
            <p:spPr bwMode="auto">
              <a:xfrm>
                <a:off x="4931" y="1538"/>
                <a:ext cx="290" cy="399"/>
              </a:xfrm>
              <a:custGeom>
                <a:avLst/>
                <a:gdLst>
                  <a:gd name="T0" fmla="*/ 0 w 671"/>
                  <a:gd name="T1" fmla="*/ 0 h 725"/>
                  <a:gd name="T2" fmla="*/ 0 w 671"/>
                  <a:gd name="T3" fmla="*/ 1 h 725"/>
                  <a:gd name="T4" fmla="*/ 0 w 671"/>
                  <a:gd name="T5" fmla="*/ 1 h 725"/>
                  <a:gd name="T6" fmla="*/ 0 w 671"/>
                  <a:gd name="T7" fmla="*/ 1 h 725"/>
                  <a:gd name="T8" fmla="*/ 0 w 671"/>
                  <a:gd name="T9" fmla="*/ 1 h 725"/>
                  <a:gd name="T10" fmla="*/ 0 w 671"/>
                  <a:gd name="T11" fmla="*/ 1 h 725"/>
                  <a:gd name="T12" fmla="*/ 0 w 671"/>
                  <a:gd name="T13" fmla="*/ 1 h 725"/>
                  <a:gd name="T14" fmla="*/ 0 w 671"/>
                  <a:gd name="T15" fmla="*/ 1 h 725"/>
                  <a:gd name="T16" fmla="*/ 0 w 671"/>
                  <a:gd name="T17" fmla="*/ 1 h 725"/>
                  <a:gd name="T18" fmla="*/ 0 w 671"/>
                  <a:gd name="T19" fmla="*/ 1 h 725"/>
                  <a:gd name="T20" fmla="*/ 0 w 671"/>
                  <a:gd name="T21" fmla="*/ 1 h 725"/>
                  <a:gd name="T22" fmla="*/ 0 w 671"/>
                  <a:gd name="T23" fmla="*/ 1 h 725"/>
                  <a:gd name="T24" fmla="*/ 0 w 671"/>
                  <a:gd name="T25" fmla="*/ 1 h 725"/>
                  <a:gd name="T26" fmla="*/ 0 w 671"/>
                  <a:gd name="T27" fmla="*/ 1 h 725"/>
                  <a:gd name="T28" fmla="*/ 0 w 671"/>
                  <a:gd name="T29" fmla="*/ 1 h 725"/>
                  <a:gd name="T30" fmla="*/ 0 w 671"/>
                  <a:gd name="T31" fmla="*/ 1 h 725"/>
                  <a:gd name="T32" fmla="*/ 0 w 671"/>
                  <a:gd name="T33" fmla="*/ 1 h 725"/>
                  <a:gd name="T34" fmla="*/ 0 w 671"/>
                  <a:gd name="T35" fmla="*/ 1 h 725"/>
                  <a:gd name="T36" fmla="*/ 0 w 671"/>
                  <a:gd name="T37" fmla="*/ 1 h 725"/>
                  <a:gd name="T38" fmla="*/ 0 w 671"/>
                  <a:gd name="T39" fmla="*/ 0 h 725"/>
                  <a:gd name="T40" fmla="*/ 0 w 671"/>
                  <a:gd name="T41" fmla="*/ 0 h 7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1"/>
                  <a:gd name="T64" fmla="*/ 0 h 725"/>
                  <a:gd name="T65" fmla="*/ 671 w 671"/>
                  <a:gd name="T66" fmla="*/ 725 h 7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1" h="725">
                    <a:moveTo>
                      <a:pt x="548" y="0"/>
                    </a:moveTo>
                    <a:lnTo>
                      <a:pt x="486" y="31"/>
                    </a:lnTo>
                    <a:lnTo>
                      <a:pt x="548" y="62"/>
                    </a:lnTo>
                    <a:lnTo>
                      <a:pt x="486" y="62"/>
                    </a:lnTo>
                    <a:lnTo>
                      <a:pt x="517" y="85"/>
                    </a:lnTo>
                    <a:lnTo>
                      <a:pt x="486" y="115"/>
                    </a:lnTo>
                    <a:lnTo>
                      <a:pt x="579" y="115"/>
                    </a:lnTo>
                    <a:lnTo>
                      <a:pt x="609" y="178"/>
                    </a:lnTo>
                    <a:lnTo>
                      <a:pt x="579" y="240"/>
                    </a:lnTo>
                    <a:lnTo>
                      <a:pt x="609" y="240"/>
                    </a:lnTo>
                    <a:lnTo>
                      <a:pt x="579" y="301"/>
                    </a:lnTo>
                    <a:lnTo>
                      <a:pt x="671" y="332"/>
                    </a:lnTo>
                    <a:lnTo>
                      <a:pt x="579" y="394"/>
                    </a:lnTo>
                    <a:lnTo>
                      <a:pt x="425" y="725"/>
                    </a:lnTo>
                    <a:lnTo>
                      <a:pt x="0" y="455"/>
                    </a:lnTo>
                    <a:lnTo>
                      <a:pt x="124" y="301"/>
                    </a:lnTo>
                    <a:lnTo>
                      <a:pt x="154" y="301"/>
                    </a:lnTo>
                    <a:lnTo>
                      <a:pt x="154" y="240"/>
                    </a:lnTo>
                    <a:lnTo>
                      <a:pt x="371" y="115"/>
                    </a:lnTo>
                    <a:lnTo>
                      <a:pt x="425" y="0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4" name="Freeform 21"/>
              <p:cNvSpPr>
                <a:spLocks/>
              </p:cNvSpPr>
              <p:nvPr/>
            </p:nvSpPr>
            <p:spPr bwMode="auto">
              <a:xfrm>
                <a:off x="1550" y="2498"/>
                <a:ext cx="630" cy="735"/>
              </a:xfrm>
              <a:custGeom>
                <a:avLst/>
                <a:gdLst>
                  <a:gd name="T0" fmla="*/ 0 w 1457"/>
                  <a:gd name="T1" fmla="*/ 1 h 1344"/>
                  <a:gd name="T2" fmla="*/ 0 w 1457"/>
                  <a:gd name="T3" fmla="*/ 1 h 1344"/>
                  <a:gd name="T4" fmla="*/ 0 w 1457"/>
                  <a:gd name="T5" fmla="*/ 1 h 1344"/>
                  <a:gd name="T6" fmla="*/ 0 w 1457"/>
                  <a:gd name="T7" fmla="*/ 1 h 1344"/>
                  <a:gd name="T8" fmla="*/ 0 w 1457"/>
                  <a:gd name="T9" fmla="*/ 1 h 1344"/>
                  <a:gd name="T10" fmla="*/ 0 w 1457"/>
                  <a:gd name="T11" fmla="*/ 1 h 1344"/>
                  <a:gd name="T12" fmla="*/ 0 w 1457"/>
                  <a:gd name="T13" fmla="*/ 1 h 1344"/>
                  <a:gd name="T14" fmla="*/ 0 w 1457"/>
                  <a:gd name="T15" fmla="*/ 1 h 1344"/>
                  <a:gd name="T16" fmla="*/ 0 w 1457"/>
                  <a:gd name="T17" fmla="*/ 1 h 1344"/>
                  <a:gd name="T18" fmla="*/ 0 w 1457"/>
                  <a:gd name="T19" fmla="*/ 1 h 1344"/>
                  <a:gd name="T20" fmla="*/ 0 w 1457"/>
                  <a:gd name="T21" fmla="*/ 1 h 1344"/>
                  <a:gd name="T22" fmla="*/ 0 w 1457"/>
                  <a:gd name="T23" fmla="*/ 1 h 1344"/>
                  <a:gd name="T24" fmla="*/ 0 w 1457"/>
                  <a:gd name="T25" fmla="*/ 1 h 1344"/>
                  <a:gd name="T26" fmla="*/ 0 w 1457"/>
                  <a:gd name="T27" fmla="*/ 1 h 1344"/>
                  <a:gd name="T28" fmla="*/ 0 w 1457"/>
                  <a:gd name="T29" fmla="*/ 1 h 1344"/>
                  <a:gd name="T30" fmla="*/ 0 w 1457"/>
                  <a:gd name="T31" fmla="*/ 1 h 1344"/>
                  <a:gd name="T32" fmla="*/ 0 w 1457"/>
                  <a:gd name="T33" fmla="*/ 1 h 1344"/>
                  <a:gd name="T34" fmla="*/ 0 w 1457"/>
                  <a:gd name="T35" fmla="*/ 1 h 1344"/>
                  <a:gd name="T36" fmla="*/ 0 w 1457"/>
                  <a:gd name="T37" fmla="*/ 1 h 1344"/>
                  <a:gd name="T38" fmla="*/ 0 w 1457"/>
                  <a:gd name="T39" fmla="*/ 1 h 1344"/>
                  <a:gd name="T40" fmla="*/ 0 w 1457"/>
                  <a:gd name="T41" fmla="*/ 1 h 1344"/>
                  <a:gd name="T42" fmla="*/ 0 w 1457"/>
                  <a:gd name="T43" fmla="*/ 1 h 1344"/>
                  <a:gd name="T44" fmla="*/ 0 w 1457"/>
                  <a:gd name="T45" fmla="*/ 1 h 1344"/>
                  <a:gd name="T46" fmla="*/ 0 w 1457"/>
                  <a:gd name="T47" fmla="*/ 1 h 1344"/>
                  <a:gd name="T48" fmla="*/ 0 w 1457"/>
                  <a:gd name="T49" fmla="*/ 1 h 1344"/>
                  <a:gd name="T50" fmla="*/ 0 w 1457"/>
                  <a:gd name="T51" fmla="*/ 1 h 1344"/>
                  <a:gd name="T52" fmla="*/ 0 w 1457"/>
                  <a:gd name="T53" fmla="*/ 1 h 1344"/>
                  <a:gd name="T54" fmla="*/ 0 w 1457"/>
                  <a:gd name="T55" fmla="*/ 1 h 1344"/>
                  <a:gd name="T56" fmla="*/ 0 w 1457"/>
                  <a:gd name="T57" fmla="*/ 0 h 1344"/>
                  <a:gd name="T58" fmla="*/ 0 w 1457"/>
                  <a:gd name="T59" fmla="*/ 1 h 1344"/>
                  <a:gd name="T60" fmla="*/ 0 w 1457"/>
                  <a:gd name="T61" fmla="*/ 0 h 1344"/>
                  <a:gd name="T62" fmla="*/ 0 w 1457"/>
                  <a:gd name="T63" fmla="*/ 1 h 1344"/>
                  <a:gd name="T64" fmla="*/ 0 w 1457"/>
                  <a:gd name="T65" fmla="*/ 1 h 1344"/>
                  <a:gd name="T66" fmla="*/ 0 w 1457"/>
                  <a:gd name="T67" fmla="*/ 1 h 1344"/>
                  <a:gd name="T68" fmla="*/ 0 w 1457"/>
                  <a:gd name="T69" fmla="*/ 1 h 1344"/>
                  <a:gd name="T70" fmla="*/ 0 w 1457"/>
                  <a:gd name="T71" fmla="*/ 1 h 1344"/>
                  <a:gd name="T72" fmla="*/ 0 w 1457"/>
                  <a:gd name="T73" fmla="*/ 1 h 1344"/>
                  <a:gd name="T74" fmla="*/ 0 w 1457"/>
                  <a:gd name="T75" fmla="*/ 1 h 1344"/>
                  <a:gd name="T76" fmla="*/ 0 w 1457"/>
                  <a:gd name="T77" fmla="*/ 1 h 1344"/>
                  <a:gd name="T78" fmla="*/ 0 w 1457"/>
                  <a:gd name="T79" fmla="*/ 1 h 1344"/>
                  <a:gd name="T80" fmla="*/ 0 w 1457"/>
                  <a:gd name="T81" fmla="*/ 1 h 1344"/>
                  <a:gd name="T82" fmla="*/ 0 w 1457"/>
                  <a:gd name="T83" fmla="*/ 1 h 1344"/>
                  <a:gd name="T84" fmla="*/ 0 w 1457"/>
                  <a:gd name="T85" fmla="*/ 1 h 134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57"/>
                  <a:gd name="T130" fmla="*/ 0 h 1344"/>
                  <a:gd name="T131" fmla="*/ 1457 w 1457"/>
                  <a:gd name="T132" fmla="*/ 1344 h 134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57" h="1344">
                    <a:moveTo>
                      <a:pt x="879" y="1158"/>
                    </a:moveTo>
                    <a:lnTo>
                      <a:pt x="733" y="1096"/>
                    </a:lnTo>
                    <a:lnTo>
                      <a:pt x="787" y="1035"/>
                    </a:lnTo>
                    <a:lnTo>
                      <a:pt x="733" y="1035"/>
                    </a:lnTo>
                    <a:lnTo>
                      <a:pt x="733" y="981"/>
                    </a:lnTo>
                    <a:lnTo>
                      <a:pt x="702" y="981"/>
                    </a:lnTo>
                    <a:lnTo>
                      <a:pt x="610" y="918"/>
                    </a:lnTo>
                    <a:lnTo>
                      <a:pt x="547" y="889"/>
                    </a:lnTo>
                    <a:lnTo>
                      <a:pt x="547" y="795"/>
                    </a:lnTo>
                    <a:lnTo>
                      <a:pt x="424" y="795"/>
                    </a:lnTo>
                    <a:lnTo>
                      <a:pt x="363" y="795"/>
                    </a:lnTo>
                    <a:lnTo>
                      <a:pt x="363" y="857"/>
                    </a:lnTo>
                    <a:lnTo>
                      <a:pt x="270" y="795"/>
                    </a:lnTo>
                    <a:lnTo>
                      <a:pt x="184" y="857"/>
                    </a:lnTo>
                    <a:lnTo>
                      <a:pt x="216" y="918"/>
                    </a:lnTo>
                    <a:lnTo>
                      <a:pt x="154" y="857"/>
                    </a:lnTo>
                    <a:lnTo>
                      <a:pt x="154" y="795"/>
                    </a:lnTo>
                    <a:lnTo>
                      <a:pt x="184" y="826"/>
                    </a:lnTo>
                    <a:lnTo>
                      <a:pt x="184" y="795"/>
                    </a:lnTo>
                    <a:lnTo>
                      <a:pt x="216" y="795"/>
                    </a:lnTo>
                    <a:lnTo>
                      <a:pt x="184" y="764"/>
                    </a:lnTo>
                    <a:lnTo>
                      <a:pt x="216" y="734"/>
                    </a:lnTo>
                    <a:lnTo>
                      <a:pt x="184" y="610"/>
                    </a:lnTo>
                    <a:lnTo>
                      <a:pt x="0" y="610"/>
                    </a:lnTo>
                    <a:lnTo>
                      <a:pt x="0" y="463"/>
                    </a:lnTo>
                    <a:lnTo>
                      <a:pt x="363" y="309"/>
                    </a:lnTo>
                    <a:lnTo>
                      <a:pt x="301" y="186"/>
                    </a:lnTo>
                    <a:lnTo>
                      <a:pt x="301" y="62"/>
                    </a:lnTo>
                    <a:lnTo>
                      <a:pt x="424" y="0"/>
                    </a:lnTo>
                    <a:lnTo>
                      <a:pt x="547" y="125"/>
                    </a:lnTo>
                    <a:lnTo>
                      <a:pt x="787" y="0"/>
                    </a:lnTo>
                    <a:lnTo>
                      <a:pt x="879" y="155"/>
                    </a:lnTo>
                    <a:lnTo>
                      <a:pt x="1126" y="155"/>
                    </a:lnTo>
                    <a:lnTo>
                      <a:pt x="1273" y="186"/>
                    </a:lnTo>
                    <a:lnTo>
                      <a:pt x="1457" y="186"/>
                    </a:lnTo>
                    <a:lnTo>
                      <a:pt x="1273" y="309"/>
                    </a:lnTo>
                    <a:lnTo>
                      <a:pt x="1365" y="734"/>
                    </a:lnTo>
                    <a:lnTo>
                      <a:pt x="1219" y="889"/>
                    </a:lnTo>
                    <a:lnTo>
                      <a:pt x="1188" y="889"/>
                    </a:lnTo>
                    <a:lnTo>
                      <a:pt x="1065" y="1344"/>
                    </a:lnTo>
                    <a:lnTo>
                      <a:pt x="972" y="1344"/>
                    </a:lnTo>
                    <a:lnTo>
                      <a:pt x="910" y="1281"/>
                    </a:lnTo>
                    <a:lnTo>
                      <a:pt x="879" y="1158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5" name="Freeform 23"/>
              <p:cNvSpPr>
                <a:spLocks/>
              </p:cNvSpPr>
              <p:nvPr/>
            </p:nvSpPr>
            <p:spPr bwMode="auto">
              <a:xfrm>
                <a:off x="1210" y="2766"/>
                <a:ext cx="431" cy="483"/>
              </a:xfrm>
              <a:custGeom>
                <a:avLst/>
                <a:gdLst>
                  <a:gd name="T0" fmla="*/ 0 w 1003"/>
                  <a:gd name="T1" fmla="*/ 1 h 888"/>
                  <a:gd name="T2" fmla="*/ 0 w 1003"/>
                  <a:gd name="T3" fmla="*/ 1 h 888"/>
                  <a:gd name="T4" fmla="*/ 0 w 1003"/>
                  <a:gd name="T5" fmla="*/ 1 h 888"/>
                  <a:gd name="T6" fmla="*/ 0 w 1003"/>
                  <a:gd name="T7" fmla="*/ 1 h 888"/>
                  <a:gd name="T8" fmla="*/ 0 w 1003"/>
                  <a:gd name="T9" fmla="*/ 1 h 888"/>
                  <a:gd name="T10" fmla="*/ 0 w 1003"/>
                  <a:gd name="T11" fmla="*/ 1 h 888"/>
                  <a:gd name="T12" fmla="*/ 0 w 1003"/>
                  <a:gd name="T13" fmla="*/ 1 h 888"/>
                  <a:gd name="T14" fmla="*/ 0 w 1003"/>
                  <a:gd name="T15" fmla="*/ 1 h 888"/>
                  <a:gd name="T16" fmla="*/ 0 w 1003"/>
                  <a:gd name="T17" fmla="*/ 1 h 888"/>
                  <a:gd name="T18" fmla="*/ 0 w 1003"/>
                  <a:gd name="T19" fmla="*/ 1 h 888"/>
                  <a:gd name="T20" fmla="*/ 0 w 1003"/>
                  <a:gd name="T21" fmla="*/ 1 h 888"/>
                  <a:gd name="T22" fmla="*/ 0 w 1003"/>
                  <a:gd name="T23" fmla="*/ 1 h 888"/>
                  <a:gd name="T24" fmla="*/ 0 w 1003"/>
                  <a:gd name="T25" fmla="*/ 1 h 888"/>
                  <a:gd name="T26" fmla="*/ 0 w 1003"/>
                  <a:gd name="T27" fmla="*/ 1 h 888"/>
                  <a:gd name="T28" fmla="*/ 0 w 1003"/>
                  <a:gd name="T29" fmla="*/ 1 h 888"/>
                  <a:gd name="T30" fmla="*/ 0 w 1003"/>
                  <a:gd name="T31" fmla="*/ 1 h 888"/>
                  <a:gd name="T32" fmla="*/ 0 w 1003"/>
                  <a:gd name="T33" fmla="*/ 1 h 888"/>
                  <a:gd name="T34" fmla="*/ 0 w 1003"/>
                  <a:gd name="T35" fmla="*/ 1 h 888"/>
                  <a:gd name="T36" fmla="*/ 0 w 1003"/>
                  <a:gd name="T37" fmla="*/ 1 h 888"/>
                  <a:gd name="T38" fmla="*/ 0 w 1003"/>
                  <a:gd name="T39" fmla="*/ 1 h 888"/>
                  <a:gd name="T40" fmla="*/ 0 w 1003"/>
                  <a:gd name="T41" fmla="*/ 1 h 888"/>
                  <a:gd name="T42" fmla="*/ 0 w 1003"/>
                  <a:gd name="T43" fmla="*/ 1 h 888"/>
                  <a:gd name="T44" fmla="*/ 0 w 1003"/>
                  <a:gd name="T45" fmla="*/ 1 h 888"/>
                  <a:gd name="T46" fmla="*/ 0 w 1003"/>
                  <a:gd name="T47" fmla="*/ 1 h 888"/>
                  <a:gd name="T48" fmla="*/ 0 w 1003"/>
                  <a:gd name="T49" fmla="*/ 1 h 888"/>
                  <a:gd name="T50" fmla="*/ 0 w 1003"/>
                  <a:gd name="T51" fmla="*/ 1 h 888"/>
                  <a:gd name="T52" fmla="*/ 0 w 1003"/>
                  <a:gd name="T53" fmla="*/ 0 h 888"/>
                  <a:gd name="T54" fmla="*/ 0 w 1003"/>
                  <a:gd name="T55" fmla="*/ 1 h 888"/>
                  <a:gd name="T56" fmla="*/ 0 w 1003"/>
                  <a:gd name="T57" fmla="*/ 1 h 888"/>
                  <a:gd name="T58" fmla="*/ 0 w 1003"/>
                  <a:gd name="T59" fmla="*/ 1 h 888"/>
                  <a:gd name="T60" fmla="*/ 0 w 1003"/>
                  <a:gd name="T61" fmla="*/ 1 h 888"/>
                  <a:gd name="T62" fmla="*/ 0 w 1003"/>
                  <a:gd name="T63" fmla="*/ 1 h 888"/>
                  <a:gd name="T64" fmla="*/ 0 w 1003"/>
                  <a:gd name="T65" fmla="*/ 1 h 888"/>
                  <a:gd name="T66" fmla="*/ 0 w 1003"/>
                  <a:gd name="T67" fmla="*/ 1 h 888"/>
                  <a:gd name="T68" fmla="*/ 0 w 1003"/>
                  <a:gd name="T69" fmla="*/ 1 h 888"/>
                  <a:gd name="T70" fmla="*/ 0 w 1003"/>
                  <a:gd name="T71" fmla="*/ 1 h 888"/>
                  <a:gd name="T72" fmla="*/ 0 w 1003"/>
                  <a:gd name="T73" fmla="*/ 1 h 888"/>
                  <a:gd name="T74" fmla="*/ 0 w 1003"/>
                  <a:gd name="T75" fmla="*/ 1 h 888"/>
                  <a:gd name="T76" fmla="*/ 0 w 1003"/>
                  <a:gd name="T77" fmla="*/ 1 h 88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03"/>
                  <a:gd name="T118" fmla="*/ 0 h 888"/>
                  <a:gd name="T119" fmla="*/ 1003 w 1003"/>
                  <a:gd name="T120" fmla="*/ 888 h 88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03" h="888">
                    <a:moveTo>
                      <a:pt x="910" y="371"/>
                    </a:moveTo>
                    <a:lnTo>
                      <a:pt x="941" y="403"/>
                    </a:lnTo>
                    <a:lnTo>
                      <a:pt x="848" y="432"/>
                    </a:lnTo>
                    <a:lnTo>
                      <a:pt x="848" y="495"/>
                    </a:lnTo>
                    <a:lnTo>
                      <a:pt x="756" y="464"/>
                    </a:lnTo>
                    <a:lnTo>
                      <a:pt x="725" y="495"/>
                    </a:lnTo>
                    <a:lnTo>
                      <a:pt x="663" y="672"/>
                    </a:lnTo>
                    <a:lnTo>
                      <a:pt x="787" y="703"/>
                    </a:lnTo>
                    <a:lnTo>
                      <a:pt x="725" y="733"/>
                    </a:lnTo>
                    <a:lnTo>
                      <a:pt x="570" y="733"/>
                    </a:lnTo>
                    <a:lnTo>
                      <a:pt x="208" y="827"/>
                    </a:lnTo>
                    <a:lnTo>
                      <a:pt x="0" y="888"/>
                    </a:lnTo>
                    <a:lnTo>
                      <a:pt x="208" y="672"/>
                    </a:lnTo>
                    <a:lnTo>
                      <a:pt x="178" y="641"/>
                    </a:lnTo>
                    <a:lnTo>
                      <a:pt x="147" y="610"/>
                    </a:lnTo>
                    <a:lnTo>
                      <a:pt x="53" y="549"/>
                    </a:lnTo>
                    <a:lnTo>
                      <a:pt x="84" y="495"/>
                    </a:lnTo>
                    <a:lnTo>
                      <a:pt x="31" y="495"/>
                    </a:lnTo>
                    <a:lnTo>
                      <a:pt x="53" y="309"/>
                    </a:lnTo>
                    <a:lnTo>
                      <a:pt x="115" y="217"/>
                    </a:lnTo>
                    <a:lnTo>
                      <a:pt x="178" y="186"/>
                    </a:lnTo>
                    <a:lnTo>
                      <a:pt x="147" y="124"/>
                    </a:lnTo>
                    <a:lnTo>
                      <a:pt x="208" y="124"/>
                    </a:lnTo>
                    <a:lnTo>
                      <a:pt x="239" y="94"/>
                    </a:lnTo>
                    <a:lnTo>
                      <a:pt x="362" y="63"/>
                    </a:lnTo>
                    <a:lnTo>
                      <a:pt x="424" y="32"/>
                    </a:lnTo>
                    <a:lnTo>
                      <a:pt x="516" y="0"/>
                    </a:lnTo>
                    <a:lnTo>
                      <a:pt x="516" y="186"/>
                    </a:lnTo>
                    <a:lnTo>
                      <a:pt x="602" y="248"/>
                    </a:lnTo>
                    <a:lnTo>
                      <a:pt x="787" y="124"/>
                    </a:lnTo>
                    <a:lnTo>
                      <a:pt x="971" y="124"/>
                    </a:lnTo>
                    <a:lnTo>
                      <a:pt x="1003" y="248"/>
                    </a:lnTo>
                    <a:lnTo>
                      <a:pt x="971" y="278"/>
                    </a:lnTo>
                    <a:lnTo>
                      <a:pt x="1003" y="309"/>
                    </a:lnTo>
                    <a:lnTo>
                      <a:pt x="971" y="309"/>
                    </a:lnTo>
                    <a:lnTo>
                      <a:pt x="971" y="340"/>
                    </a:lnTo>
                    <a:lnTo>
                      <a:pt x="941" y="309"/>
                    </a:lnTo>
                    <a:lnTo>
                      <a:pt x="941" y="371"/>
                    </a:lnTo>
                    <a:lnTo>
                      <a:pt x="910" y="371"/>
                    </a:lnTo>
                    <a:close/>
                  </a:path>
                </a:pathLst>
              </a:custGeom>
              <a:solidFill>
                <a:srgbClr val="00B05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6" name="Freeform 25"/>
              <p:cNvSpPr>
                <a:spLocks/>
              </p:cNvSpPr>
              <p:nvPr/>
            </p:nvSpPr>
            <p:spPr bwMode="auto">
              <a:xfrm>
                <a:off x="1470" y="3696"/>
                <a:ext cx="606" cy="367"/>
              </a:xfrm>
              <a:custGeom>
                <a:avLst/>
                <a:gdLst>
                  <a:gd name="T0" fmla="*/ 0 w 1404"/>
                  <a:gd name="T1" fmla="*/ 1 h 671"/>
                  <a:gd name="T2" fmla="*/ 0 w 1404"/>
                  <a:gd name="T3" fmla="*/ 1 h 671"/>
                  <a:gd name="T4" fmla="*/ 0 w 1404"/>
                  <a:gd name="T5" fmla="*/ 1 h 671"/>
                  <a:gd name="T6" fmla="*/ 0 w 1404"/>
                  <a:gd name="T7" fmla="*/ 1 h 671"/>
                  <a:gd name="T8" fmla="*/ 0 w 1404"/>
                  <a:gd name="T9" fmla="*/ 1 h 671"/>
                  <a:gd name="T10" fmla="*/ 0 w 1404"/>
                  <a:gd name="T11" fmla="*/ 1 h 671"/>
                  <a:gd name="T12" fmla="*/ 0 w 1404"/>
                  <a:gd name="T13" fmla="*/ 1 h 671"/>
                  <a:gd name="T14" fmla="*/ 0 w 1404"/>
                  <a:gd name="T15" fmla="*/ 1 h 671"/>
                  <a:gd name="T16" fmla="*/ 0 w 1404"/>
                  <a:gd name="T17" fmla="*/ 1 h 671"/>
                  <a:gd name="T18" fmla="*/ 0 w 1404"/>
                  <a:gd name="T19" fmla="*/ 1 h 671"/>
                  <a:gd name="T20" fmla="*/ 0 w 1404"/>
                  <a:gd name="T21" fmla="*/ 1 h 671"/>
                  <a:gd name="T22" fmla="*/ 0 w 1404"/>
                  <a:gd name="T23" fmla="*/ 1 h 671"/>
                  <a:gd name="T24" fmla="*/ 0 w 1404"/>
                  <a:gd name="T25" fmla="*/ 1 h 671"/>
                  <a:gd name="T26" fmla="*/ 0 w 1404"/>
                  <a:gd name="T27" fmla="*/ 1 h 671"/>
                  <a:gd name="T28" fmla="*/ 0 w 1404"/>
                  <a:gd name="T29" fmla="*/ 1 h 671"/>
                  <a:gd name="T30" fmla="*/ 0 w 1404"/>
                  <a:gd name="T31" fmla="*/ 1 h 671"/>
                  <a:gd name="T32" fmla="*/ 0 w 1404"/>
                  <a:gd name="T33" fmla="*/ 1 h 671"/>
                  <a:gd name="T34" fmla="*/ 0 w 1404"/>
                  <a:gd name="T35" fmla="*/ 1 h 671"/>
                  <a:gd name="T36" fmla="*/ 0 w 1404"/>
                  <a:gd name="T37" fmla="*/ 1 h 671"/>
                  <a:gd name="T38" fmla="*/ 0 w 1404"/>
                  <a:gd name="T39" fmla="*/ 0 h 671"/>
                  <a:gd name="T40" fmla="*/ 0 w 1404"/>
                  <a:gd name="T41" fmla="*/ 0 h 671"/>
                  <a:gd name="T42" fmla="*/ 0 w 1404"/>
                  <a:gd name="T43" fmla="*/ 1 h 671"/>
                  <a:gd name="T44" fmla="*/ 0 w 1404"/>
                  <a:gd name="T45" fmla="*/ 1 h 671"/>
                  <a:gd name="T46" fmla="*/ 0 w 1404"/>
                  <a:gd name="T47" fmla="*/ 1 h 671"/>
                  <a:gd name="T48" fmla="*/ 0 w 1404"/>
                  <a:gd name="T49" fmla="*/ 1 h 671"/>
                  <a:gd name="T50" fmla="*/ 0 w 1404"/>
                  <a:gd name="T51" fmla="*/ 1 h 671"/>
                  <a:gd name="T52" fmla="*/ 0 w 1404"/>
                  <a:gd name="T53" fmla="*/ 1 h 671"/>
                  <a:gd name="T54" fmla="*/ 0 w 1404"/>
                  <a:gd name="T55" fmla="*/ 1 h 671"/>
                  <a:gd name="T56" fmla="*/ 0 w 1404"/>
                  <a:gd name="T57" fmla="*/ 1 h 671"/>
                  <a:gd name="T58" fmla="*/ 0 w 1404"/>
                  <a:gd name="T59" fmla="*/ 1 h 671"/>
                  <a:gd name="T60" fmla="*/ 0 w 1404"/>
                  <a:gd name="T61" fmla="*/ 1 h 671"/>
                  <a:gd name="T62" fmla="*/ 0 w 1404"/>
                  <a:gd name="T63" fmla="*/ 1 h 671"/>
                  <a:gd name="T64" fmla="*/ 0 w 1404"/>
                  <a:gd name="T65" fmla="*/ 1 h 671"/>
                  <a:gd name="T66" fmla="*/ 0 w 1404"/>
                  <a:gd name="T67" fmla="*/ 1 h 6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04"/>
                  <a:gd name="T103" fmla="*/ 0 h 671"/>
                  <a:gd name="T104" fmla="*/ 1404 w 1404"/>
                  <a:gd name="T105" fmla="*/ 671 h 6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04" h="671">
                    <a:moveTo>
                      <a:pt x="1219" y="455"/>
                    </a:moveTo>
                    <a:lnTo>
                      <a:pt x="1187" y="547"/>
                    </a:lnTo>
                    <a:lnTo>
                      <a:pt x="1033" y="578"/>
                    </a:lnTo>
                    <a:lnTo>
                      <a:pt x="1003" y="578"/>
                    </a:lnTo>
                    <a:lnTo>
                      <a:pt x="1003" y="609"/>
                    </a:lnTo>
                    <a:lnTo>
                      <a:pt x="918" y="671"/>
                    </a:lnTo>
                    <a:lnTo>
                      <a:pt x="670" y="671"/>
                    </a:lnTo>
                    <a:lnTo>
                      <a:pt x="548" y="609"/>
                    </a:lnTo>
                    <a:lnTo>
                      <a:pt x="517" y="609"/>
                    </a:lnTo>
                    <a:lnTo>
                      <a:pt x="486" y="547"/>
                    </a:lnTo>
                    <a:lnTo>
                      <a:pt x="308" y="517"/>
                    </a:lnTo>
                    <a:lnTo>
                      <a:pt x="277" y="455"/>
                    </a:lnTo>
                    <a:lnTo>
                      <a:pt x="154" y="369"/>
                    </a:lnTo>
                    <a:lnTo>
                      <a:pt x="123" y="308"/>
                    </a:lnTo>
                    <a:lnTo>
                      <a:pt x="154" y="246"/>
                    </a:lnTo>
                    <a:lnTo>
                      <a:pt x="123" y="216"/>
                    </a:lnTo>
                    <a:lnTo>
                      <a:pt x="31" y="185"/>
                    </a:lnTo>
                    <a:lnTo>
                      <a:pt x="0" y="123"/>
                    </a:lnTo>
                    <a:lnTo>
                      <a:pt x="154" y="62"/>
                    </a:lnTo>
                    <a:lnTo>
                      <a:pt x="308" y="0"/>
                    </a:lnTo>
                    <a:lnTo>
                      <a:pt x="369" y="0"/>
                    </a:lnTo>
                    <a:lnTo>
                      <a:pt x="369" y="62"/>
                    </a:lnTo>
                    <a:lnTo>
                      <a:pt x="609" y="92"/>
                    </a:lnTo>
                    <a:lnTo>
                      <a:pt x="640" y="62"/>
                    </a:lnTo>
                    <a:lnTo>
                      <a:pt x="732" y="62"/>
                    </a:lnTo>
                    <a:lnTo>
                      <a:pt x="795" y="31"/>
                    </a:lnTo>
                    <a:lnTo>
                      <a:pt x="824" y="92"/>
                    </a:lnTo>
                    <a:lnTo>
                      <a:pt x="1033" y="123"/>
                    </a:lnTo>
                    <a:lnTo>
                      <a:pt x="1095" y="123"/>
                    </a:lnTo>
                    <a:lnTo>
                      <a:pt x="1157" y="185"/>
                    </a:lnTo>
                    <a:lnTo>
                      <a:pt x="1219" y="154"/>
                    </a:lnTo>
                    <a:lnTo>
                      <a:pt x="1404" y="246"/>
                    </a:lnTo>
                    <a:lnTo>
                      <a:pt x="1280" y="424"/>
                    </a:lnTo>
                    <a:lnTo>
                      <a:pt x="1219" y="455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7" name="Freeform 26"/>
              <p:cNvSpPr>
                <a:spLocks/>
              </p:cNvSpPr>
              <p:nvPr/>
            </p:nvSpPr>
            <p:spPr bwMode="auto">
              <a:xfrm>
                <a:off x="2782" y="1369"/>
                <a:ext cx="501" cy="282"/>
              </a:xfrm>
              <a:custGeom>
                <a:avLst/>
                <a:gdLst>
                  <a:gd name="T0" fmla="*/ 0 w 1156"/>
                  <a:gd name="T1" fmla="*/ 1 h 518"/>
                  <a:gd name="T2" fmla="*/ 0 w 1156"/>
                  <a:gd name="T3" fmla="*/ 1 h 518"/>
                  <a:gd name="T4" fmla="*/ 0 w 1156"/>
                  <a:gd name="T5" fmla="*/ 1 h 518"/>
                  <a:gd name="T6" fmla="*/ 0 w 1156"/>
                  <a:gd name="T7" fmla="*/ 1 h 518"/>
                  <a:gd name="T8" fmla="*/ 0 w 1156"/>
                  <a:gd name="T9" fmla="*/ 1 h 518"/>
                  <a:gd name="T10" fmla="*/ 0 w 1156"/>
                  <a:gd name="T11" fmla="*/ 1 h 518"/>
                  <a:gd name="T12" fmla="*/ 0 w 1156"/>
                  <a:gd name="T13" fmla="*/ 0 h 518"/>
                  <a:gd name="T14" fmla="*/ 0 w 1156"/>
                  <a:gd name="T15" fmla="*/ 0 h 518"/>
                  <a:gd name="T16" fmla="*/ 0 w 1156"/>
                  <a:gd name="T17" fmla="*/ 0 h 518"/>
                  <a:gd name="T18" fmla="*/ 0 w 1156"/>
                  <a:gd name="T19" fmla="*/ 1 h 518"/>
                  <a:gd name="T20" fmla="*/ 0 w 1156"/>
                  <a:gd name="T21" fmla="*/ 1 h 518"/>
                  <a:gd name="T22" fmla="*/ 0 w 1156"/>
                  <a:gd name="T23" fmla="*/ 1 h 518"/>
                  <a:gd name="T24" fmla="*/ 0 w 1156"/>
                  <a:gd name="T25" fmla="*/ 1 h 518"/>
                  <a:gd name="T26" fmla="*/ 0 w 1156"/>
                  <a:gd name="T27" fmla="*/ 1 h 518"/>
                  <a:gd name="T28" fmla="*/ 0 w 1156"/>
                  <a:gd name="T29" fmla="*/ 1 h 518"/>
                  <a:gd name="T30" fmla="*/ 0 w 1156"/>
                  <a:gd name="T31" fmla="*/ 1 h 518"/>
                  <a:gd name="T32" fmla="*/ 0 w 1156"/>
                  <a:gd name="T33" fmla="*/ 1 h 518"/>
                  <a:gd name="T34" fmla="*/ 0 w 1156"/>
                  <a:gd name="T35" fmla="*/ 1 h 518"/>
                  <a:gd name="T36" fmla="*/ 0 w 1156"/>
                  <a:gd name="T37" fmla="*/ 1 h 5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56"/>
                  <a:gd name="T58" fmla="*/ 0 h 518"/>
                  <a:gd name="T59" fmla="*/ 1156 w 1156"/>
                  <a:gd name="T60" fmla="*/ 518 h 51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56" h="518">
                    <a:moveTo>
                      <a:pt x="424" y="424"/>
                    </a:moveTo>
                    <a:lnTo>
                      <a:pt x="0" y="371"/>
                    </a:lnTo>
                    <a:lnTo>
                      <a:pt x="62" y="278"/>
                    </a:lnTo>
                    <a:lnTo>
                      <a:pt x="0" y="186"/>
                    </a:lnTo>
                    <a:lnTo>
                      <a:pt x="62" y="94"/>
                    </a:lnTo>
                    <a:lnTo>
                      <a:pt x="92" y="94"/>
                    </a:lnTo>
                    <a:lnTo>
                      <a:pt x="123" y="0"/>
                    </a:lnTo>
                    <a:lnTo>
                      <a:pt x="216" y="0"/>
                    </a:lnTo>
                    <a:lnTo>
                      <a:pt x="277" y="0"/>
                    </a:lnTo>
                    <a:lnTo>
                      <a:pt x="309" y="63"/>
                    </a:lnTo>
                    <a:lnTo>
                      <a:pt x="701" y="63"/>
                    </a:lnTo>
                    <a:lnTo>
                      <a:pt x="910" y="248"/>
                    </a:lnTo>
                    <a:lnTo>
                      <a:pt x="941" y="278"/>
                    </a:lnTo>
                    <a:lnTo>
                      <a:pt x="1156" y="371"/>
                    </a:lnTo>
                    <a:lnTo>
                      <a:pt x="972" y="487"/>
                    </a:lnTo>
                    <a:lnTo>
                      <a:pt x="856" y="518"/>
                    </a:lnTo>
                    <a:lnTo>
                      <a:pt x="795" y="487"/>
                    </a:lnTo>
                    <a:lnTo>
                      <a:pt x="609" y="487"/>
                    </a:lnTo>
                    <a:lnTo>
                      <a:pt x="424" y="424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8" name="Freeform 28"/>
              <p:cNvSpPr>
                <a:spLocks/>
              </p:cNvSpPr>
              <p:nvPr/>
            </p:nvSpPr>
            <p:spPr bwMode="auto">
              <a:xfrm>
                <a:off x="1273" y="2052"/>
                <a:ext cx="393" cy="616"/>
              </a:xfrm>
              <a:custGeom>
                <a:avLst/>
                <a:gdLst>
                  <a:gd name="T0" fmla="*/ 0 w 910"/>
                  <a:gd name="T1" fmla="*/ 1 h 1126"/>
                  <a:gd name="T2" fmla="*/ 0 w 910"/>
                  <a:gd name="T3" fmla="*/ 1 h 1126"/>
                  <a:gd name="T4" fmla="*/ 0 w 910"/>
                  <a:gd name="T5" fmla="*/ 1 h 1126"/>
                  <a:gd name="T6" fmla="*/ 0 w 910"/>
                  <a:gd name="T7" fmla="*/ 1 h 1126"/>
                  <a:gd name="T8" fmla="*/ 0 w 910"/>
                  <a:gd name="T9" fmla="*/ 1 h 1126"/>
                  <a:gd name="T10" fmla="*/ 0 w 910"/>
                  <a:gd name="T11" fmla="*/ 1 h 1126"/>
                  <a:gd name="T12" fmla="*/ 0 w 910"/>
                  <a:gd name="T13" fmla="*/ 1 h 1126"/>
                  <a:gd name="T14" fmla="*/ 0 w 910"/>
                  <a:gd name="T15" fmla="*/ 1 h 1126"/>
                  <a:gd name="T16" fmla="*/ 0 w 910"/>
                  <a:gd name="T17" fmla="*/ 1 h 1126"/>
                  <a:gd name="T18" fmla="*/ 0 w 910"/>
                  <a:gd name="T19" fmla="*/ 0 h 1126"/>
                  <a:gd name="T20" fmla="*/ 0 w 910"/>
                  <a:gd name="T21" fmla="*/ 0 h 1126"/>
                  <a:gd name="T22" fmla="*/ 0 w 910"/>
                  <a:gd name="T23" fmla="*/ 1 h 1126"/>
                  <a:gd name="T24" fmla="*/ 0 w 910"/>
                  <a:gd name="T25" fmla="*/ 1 h 1126"/>
                  <a:gd name="T26" fmla="*/ 0 w 910"/>
                  <a:gd name="T27" fmla="*/ 1 h 1126"/>
                  <a:gd name="T28" fmla="*/ 0 w 910"/>
                  <a:gd name="T29" fmla="*/ 1 h 1126"/>
                  <a:gd name="T30" fmla="*/ 0 w 910"/>
                  <a:gd name="T31" fmla="*/ 1 h 1126"/>
                  <a:gd name="T32" fmla="*/ 0 w 910"/>
                  <a:gd name="T33" fmla="*/ 1 h 1126"/>
                  <a:gd name="T34" fmla="*/ 0 w 910"/>
                  <a:gd name="T35" fmla="*/ 1 h 1126"/>
                  <a:gd name="T36" fmla="*/ 0 w 910"/>
                  <a:gd name="T37" fmla="*/ 1 h 1126"/>
                  <a:gd name="T38" fmla="*/ 0 w 910"/>
                  <a:gd name="T39" fmla="*/ 1 h 1126"/>
                  <a:gd name="T40" fmla="*/ 0 w 910"/>
                  <a:gd name="T41" fmla="*/ 1 h 1126"/>
                  <a:gd name="T42" fmla="*/ 0 w 910"/>
                  <a:gd name="T43" fmla="*/ 1 h 1126"/>
                  <a:gd name="T44" fmla="*/ 0 w 910"/>
                  <a:gd name="T45" fmla="*/ 1 h 1126"/>
                  <a:gd name="T46" fmla="*/ 0 w 910"/>
                  <a:gd name="T47" fmla="*/ 1 h 11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10"/>
                  <a:gd name="T73" fmla="*/ 0 h 1126"/>
                  <a:gd name="T74" fmla="*/ 910 w 910"/>
                  <a:gd name="T75" fmla="*/ 1126 h 11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10" h="1126">
                    <a:moveTo>
                      <a:pt x="92" y="848"/>
                    </a:moveTo>
                    <a:lnTo>
                      <a:pt x="92" y="817"/>
                    </a:lnTo>
                    <a:lnTo>
                      <a:pt x="61" y="702"/>
                    </a:lnTo>
                    <a:lnTo>
                      <a:pt x="92" y="579"/>
                    </a:lnTo>
                    <a:lnTo>
                      <a:pt x="0" y="487"/>
                    </a:lnTo>
                    <a:lnTo>
                      <a:pt x="154" y="393"/>
                    </a:lnTo>
                    <a:lnTo>
                      <a:pt x="154" y="270"/>
                    </a:lnTo>
                    <a:lnTo>
                      <a:pt x="277" y="93"/>
                    </a:lnTo>
                    <a:lnTo>
                      <a:pt x="339" y="63"/>
                    </a:lnTo>
                    <a:lnTo>
                      <a:pt x="400" y="0"/>
                    </a:lnTo>
                    <a:lnTo>
                      <a:pt x="455" y="0"/>
                    </a:lnTo>
                    <a:lnTo>
                      <a:pt x="486" y="63"/>
                    </a:lnTo>
                    <a:lnTo>
                      <a:pt x="578" y="93"/>
                    </a:lnTo>
                    <a:lnTo>
                      <a:pt x="670" y="185"/>
                    </a:lnTo>
                    <a:lnTo>
                      <a:pt x="609" y="270"/>
                    </a:lnTo>
                    <a:lnTo>
                      <a:pt x="640" y="301"/>
                    </a:lnTo>
                    <a:lnTo>
                      <a:pt x="887" y="579"/>
                    </a:lnTo>
                    <a:lnTo>
                      <a:pt x="824" y="641"/>
                    </a:lnTo>
                    <a:lnTo>
                      <a:pt x="910" y="702"/>
                    </a:lnTo>
                    <a:lnTo>
                      <a:pt x="547" y="756"/>
                    </a:lnTo>
                    <a:lnTo>
                      <a:pt x="339" y="848"/>
                    </a:lnTo>
                    <a:lnTo>
                      <a:pt x="339" y="1126"/>
                    </a:lnTo>
                    <a:lnTo>
                      <a:pt x="31" y="879"/>
                    </a:lnTo>
                    <a:lnTo>
                      <a:pt x="92" y="848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9" name="Freeform 29"/>
              <p:cNvSpPr>
                <a:spLocks/>
              </p:cNvSpPr>
              <p:nvPr/>
            </p:nvSpPr>
            <p:spPr bwMode="auto">
              <a:xfrm>
                <a:off x="2022" y="3629"/>
                <a:ext cx="458" cy="401"/>
              </a:xfrm>
              <a:custGeom>
                <a:avLst/>
                <a:gdLst>
                  <a:gd name="T0" fmla="*/ 0 w 1064"/>
                  <a:gd name="T1" fmla="*/ 1 h 733"/>
                  <a:gd name="T2" fmla="*/ 0 w 1064"/>
                  <a:gd name="T3" fmla="*/ 1 h 733"/>
                  <a:gd name="T4" fmla="*/ 0 w 1064"/>
                  <a:gd name="T5" fmla="*/ 1 h 733"/>
                  <a:gd name="T6" fmla="*/ 0 w 1064"/>
                  <a:gd name="T7" fmla="*/ 1 h 733"/>
                  <a:gd name="T8" fmla="*/ 0 w 1064"/>
                  <a:gd name="T9" fmla="*/ 1 h 733"/>
                  <a:gd name="T10" fmla="*/ 0 w 1064"/>
                  <a:gd name="T11" fmla="*/ 1 h 733"/>
                  <a:gd name="T12" fmla="*/ 0 w 1064"/>
                  <a:gd name="T13" fmla="*/ 1 h 733"/>
                  <a:gd name="T14" fmla="*/ 0 w 1064"/>
                  <a:gd name="T15" fmla="*/ 1 h 733"/>
                  <a:gd name="T16" fmla="*/ 0 w 1064"/>
                  <a:gd name="T17" fmla="*/ 1 h 733"/>
                  <a:gd name="T18" fmla="*/ 0 w 1064"/>
                  <a:gd name="T19" fmla="*/ 1 h 733"/>
                  <a:gd name="T20" fmla="*/ 0 w 1064"/>
                  <a:gd name="T21" fmla="*/ 1 h 733"/>
                  <a:gd name="T22" fmla="*/ 0 w 1064"/>
                  <a:gd name="T23" fmla="*/ 1 h 733"/>
                  <a:gd name="T24" fmla="*/ 0 w 1064"/>
                  <a:gd name="T25" fmla="*/ 1 h 733"/>
                  <a:gd name="T26" fmla="*/ 0 w 1064"/>
                  <a:gd name="T27" fmla="*/ 1 h 733"/>
                  <a:gd name="T28" fmla="*/ 0 w 1064"/>
                  <a:gd name="T29" fmla="*/ 1 h 733"/>
                  <a:gd name="T30" fmla="*/ 0 w 1064"/>
                  <a:gd name="T31" fmla="*/ 0 h 733"/>
                  <a:gd name="T32" fmla="*/ 0 w 1064"/>
                  <a:gd name="T33" fmla="*/ 1 h 733"/>
                  <a:gd name="T34" fmla="*/ 0 w 1064"/>
                  <a:gd name="T35" fmla="*/ 1 h 733"/>
                  <a:gd name="T36" fmla="*/ 0 w 1064"/>
                  <a:gd name="T37" fmla="*/ 1 h 7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64"/>
                  <a:gd name="T58" fmla="*/ 0 h 733"/>
                  <a:gd name="T59" fmla="*/ 1064 w 1064"/>
                  <a:gd name="T60" fmla="*/ 733 h 7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64" h="733">
                    <a:moveTo>
                      <a:pt x="972" y="432"/>
                    </a:moveTo>
                    <a:lnTo>
                      <a:pt x="1064" y="524"/>
                    </a:lnTo>
                    <a:lnTo>
                      <a:pt x="972" y="579"/>
                    </a:lnTo>
                    <a:lnTo>
                      <a:pt x="849" y="610"/>
                    </a:lnTo>
                    <a:lnTo>
                      <a:pt x="788" y="610"/>
                    </a:lnTo>
                    <a:lnTo>
                      <a:pt x="548" y="641"/>
                    </a:lnTo>
                    <a:lnTo>
                      <a:pt x="301" y="733"/>
                    </a:lnTo>
                    <a:lnTo>
                      <a:pt x="0" y="548"/>
                    </a:lnTo>
                    <a:lnTo>
                      <a:pt x="124" y="370"/>
                    </a:lnTo>
                    <a:lnTo>
                      <a:pt x="178" y="370"/>
                    </a:lnTo>
                    <a:lnTo>
                      <a:pt x="124" y="278"/>
                    </a:lnTo>
                    <a:lnTo>
                      <a:pt x="239" y="216"/>
                    </a:lnTo>
                    <a:lnTo>
                      <a:pt x="301" y="186"/>
                    </a:lnTo>
                    <a:lnTo>
                      <a:pt x="333" y="186"/>
                    </a:lnTo>
                    <a:lnTo>
                      <a:pt x="362" y="61"/>
                    </a:lnTo>
                    <a:lnTo>
                      <a:pt x="486" y="0"/>
                    </a:lnTo>
                    <a:lnTo>
                      <a:pt x="548" y="31"/>
                    </a:lnTo>
                    <a:lnTo>
                      <a:pt x="1034" y="370"/>
                    </a:lnTo>
                    <a:lnTo>
                      <a:pt x="972" y="432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0" name="Freeform 30"/>
              <p:cNvSpPr>
                <a:spLocks/>
              </p:cNvSpPr>
              <p:nvPr/>
            </p:nvSpPr>
            <p:spPr bwMode="auto">
              <a:xfrm>
                <a:off x="3858" y="1369"/>
                <a:ext cx="539" cy="448"/>
              </a:xfrm>
              <a:custGeom>
                <a:avLst/>
                <a:gdLst>
                  <a:gd name="T0" fmla="*/ 0 w 1249"/>
                  <a:gd name="T1" fmla="*/ 1 h 826"/>
                  <a:gd name="T2" fmla="*/ 0 w 1249"/>
                  <a:gd name="T3" fmla="*/ 1 h 826"/>
                  <a:gd name="T4" fmla="*/ 0 w 1249"/>
                  <a:gd name="T5" fmla="*/ 1 h 826"/>
                  <a:gd name="T6" fmla="*/ 0 w 1249"/>
                  <a:gd name="T7" fmla="*/ 1 h 826"/>
                  <a:gd name="T8" fmla="*/ 0 w 1249"/>
                  <a:gd name="T9" fmla="*/ 1 h 826"/>
                  <a:gd name="T10" fmla="*/ 0 w 1249"/>
                  <a:gd name="T11" fmla="*/ 1 h 826"/>
                  <a:gd name="T12" fmla="*/ 0 w 1249"/>
                  <a:gd name="T13" fmla="*/ 1 h 826"/>
                  <a:gd name="T14" fmla="*/ 0 w 1249"/>
                  <a:gd name="T15" fmla="*/ 1 h 826"/>
                  <a:gd name="T16" fmla="*/ 0 w 1249"/>
                  <a:gd name="T17" fmla="*/ 1 h 826"/>
                  <a:gd name="T18" fmla="*/ 0 w 1249"/>
                  <a:gd name="T19" fmla="*/ 1 h 826"/>
                  <a:gd name="T20" fmla="*/ 0 w 1249"/>
                  <a:gd name="T21" fmla="*/ 1 h 826"/>
                  <a:gd name="T22" fmla="*/ 0 w 1249"/>
                  <a:gd name="T23" fmla="*/ 1 h 826"/>
                  <a:gd name="T24" fmla="*/ 0 w 1249"/>
                  <a:gd name="T25" fmla="*/ 1 h 826"/>
                  <a:gd name="T26" fmla="*/ 0 w 1249"/>
                  <a:gd name="T27" fmla="*/ 1 h 826"/>
                  <a:gd name="T28" fmla="*/ 0 w 1249"/>
                  <a:gd name="T29" fmla="*/ 1 h 826"/>
                  <a:gd name="T30" fmla="*/ 0 w 1249"/>
                  <a:gd name="T31" fmla="*/ 1 h 826"/>
                  <a:gd name="T32" fmla="*/ 0 w 1249"/>
                  <a:gd name="T33" fmla="*/ 1 h 826"/>
                  <a:gd name="T34" fmla="*/ 0 w 1249"/>
                  <a:gd name="T35" fmla="*/ 1 h 826"/>
                  <a:gd name="T36" fmla="*/ 0 w 1249"/>
                  <a:gd name="T37" fmla="*/ 1 h 826"/>
                  <a:gd name="T38" fmla="*/ 0 w 1249"/>
                  <a:gd name="T39" fmla="*/ 1 h 826"/>
                  <a:gd name="T40" fmla="*/ 0 w 1249"/>
                  <a:gd name="T41" fmla="*/ 0 h 826"/>
                  <a:gd name="T42" fmla="*/ 0 w 1249"/>
                  <a:gd name="T43" fmla="*/ 0 h 826"/>
                  <a:gd name="T44" fmla="*/ 0 w 1249"/>
                  <a:gd name="T45" fmla="*/ 0 h 826"/>
                  <a:gd name="T46" fmla="*/ 0 w 1249"/>
                  <a:gd name="T47" fmla="*/ 1 h 826"/>
                  <a:gd name="T48" fmla="*/ 0 w 1249"/>
                  <a:gd name="T49" fmla="*/ 1 h 826"/>
                  <a:gd name="T50" fmla="*/ 0 w 1249"/>
                  <a:gd name="T51" fmla="*/ 1 h 826"/>
                  <a:gd name="T52" fmla="*/ 0 w 1249"/>
                  <a:gd name="T53" fmla="*/ 1 h 826"/>
                  <a:gd name="T54" fmla="*/ 0 w 1249"/>
                  <a:gd name="T55" fmla="*/ 1 h 826"/>
                  <a:gd name="T56" fmla="*/ 0 w 1249"/>
                  <a:gd name="T57" fmla="*/ 1 h 826"/>
                  <a:gd name="T58" fmla="*/ 0 w 1249"/>
                  <a:gd name="T59" fmla="*/ 1 h 826"/>
                  <a:gd name="T60" fmla="*/ 0 w 1249"/>
                  <a:gd name="T61" fmla="*/ 1 h 826"/>
                  <a:gd name="T62" fmla="*/ 0 w 1249"/>
                  <a:gd name="T63" fmla="*/ 1 h 826"/>
                  <a:gd name="T64" fmla="*/ 0 w 1249"/>
                  <a:gd name="T65" fmla="*/ 1 h 826"/>
                  <a:gd name="T66" fmla="*/ 0 w 1249"/>
                  <a:gd name="T67" fmla="*/ 1 h 826"/>
                  <a:gd name="T68" fmla="*/ 0 w 1249"/>
                  <a:gd name="T69" fmla="*/ 1 h 826"/>
                  <a:gd name="T70" fmla="*/ 0 w 1249"/>
                  <a:gd name="T71" fmla="*/ 1 h 826"/>
                  <a:gd name="T72" fmla="*/ 0 w 1249"/>
                  <a:gd name="T73" fmla="*/ 1 h 826"/>
                  <a:gd name="T74" fmla="*/ 0 w 1249"/>
                  <a:gd name="T75" fmla="*/ 1 h 8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49"/>
                  <a:gd name="T115" fmla="*/ 0 h 826"/>
                  <a:gd name="T116" fmla="*/ 1249 w 1249"/>
                  <a:gd name="T117" fmla="*/ 826 h 82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49" h="826">
                    <a:moveTo>
                      <a:pt x="31" y="610"/>
                    </a:moveTo>
                    <a:lnTo>
                      <a:pt x="31" y="579"/>
                    </a:lnTo>
                    <a:lnTo>
                      <a:pt x="123" y="549"/>
                    </a:lnTo>
                    <a:lnTo>
                      <a:pt x="184" y="487"/>
                    </a:lnTo>
                    <a:lnTo>
                      <a:pt x="215" y="518"/>
                    </a:lnTo>
                    <a:lnTo>
                      <a:pt x="246" y="455"/>
                    </a:lnTo>
                    <a:lnTo>
                      <a:pt x="246" y="487"/>
                    </a:lnTo>
                    <a:lnTo>
                      <a:pt x="307" y="455"/>
                    </a:lnTo>
                    <a:lnTo>
                      <a:pt x="370" y="340"/>
                    </a:lnTo>
                    <a:lnTo>
                      <a:pt x="424" y="340"/>
                    </a:lnTo>
                    <a:lnTo>
                      <a:pt x="424" y="309"/>
                    </a:lnTo>
                    <a:lnTo>
                      <a:pt x="640" y="394"/>
                    </a:lnTo>
                    <a:lnTo>
                      <a:pt x="670" y="309"/>
                    </a:lnTo>
                    <a:lnTo>
                      <a:pt x="732" y="309"/>
                    </a:lnTo>
                    <a:lnTo>
                      <a:pt x="732" y="248"/>
                    </a:lnTo>
                    <a:lnTo>
                      <a:pt x="794" y="248"/>
                    </a:lnTo>
                    <a:lnTo>
                      <a:pt x="856" y="155"/>
                    </a:lnTo>
                    <a:lnTo>
                      <a:pt x="910" y="155"/>
                    </a:lnTo>
                    <a:lnTo>
                      <a:pt x="910" y="124"/>
                    </a:lnTo>
                    <a:lnTo>
                      <a:pt x="971" y="63"/>
                    </a:lnTo>
                    <a:lnTo>
                      <a:pt x="971" y="0"/>
                    </a:lnTo>
                    <a:lnTo>
                      <a:pt x="1002" y="0"/>
                    </a:lnTo>
                    <a:lnTo>
                      <a:pt x="1033" y="0"/>
                    </a:lnTo>
                    <a:lnTo>
                      <a:pt x="1002" y="32"/>
                    </a:lnTo>
                    <a:lnTo>
                      <a:pt x="1095" y="63"/>
                    </a:lnTo>
                    <a:lnTo>
                      <a:pt x="1002" y="63"/>
                    </a:lnTo>
                    <a:lnTo>
                      <a:pt x="1033" y="124"/>
                    </a:lnTo>
                    <a:lnTo>
                      <a:pt x="1095" y="124"/>
                    </a:lnTo>
                    <a:lnTo>
                      <a:pt x="1095" y="155"/>
                    </a:lnTo>
                    <a:lnTo>
                      <a:pt x="1249" y="217"/>
                    </a:lnTo>
                    <a:lnTo>
                      <a:pt x="1095" y="371"/>
                    </a:lnTo>
                    <a:lnTo>
                      <a:pt x="1002" y="394"/>
                    </a:lnTo>
                    <a:lnTo>
                      <a:pt x="856" y="610"/>
                    </a:lnTo>
                    <a:lnTo>
                      <a:pt x="794" y="641"/>
                    </a:lnTo>
                    <a:lnTo>
                      <a:pt x="578" y="826"/>
                    </a:lnTo>
                    <a:lnTo>
                      <a:pt x="277" y="672"/>
                    </a:lnTo>
                    <a:lnTo>
                      <a:pt x="0" y="641"/>
                    </a:lnTo>
                    <a:lnTo>
                      <a:pt x="31" y="610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1" name="Freeform 31"/>
              <p:cNvSpPr>
                <a:spLocks/>
              </p:cNvSpPr>
              <p:nvPr/>
            </p:nvSpPr>
            <p:spPr bwMode="auto">
              <a:xfrm>
                <a:off x="1104" y="3216"/>
                <a:ext cx="539" cy="514"/>
              </a:xfrm>
              <a:custGeom>
                <a:avLst/>
                <a:gdLst>
                  <a:gd name="T0" fmla="*/ 0 w 1250"/>
                  <a:gd name="T1" fmla="*/ 1 h 941"/>
                  <a:gd name="T2" fmla="*/ 0 w 1250"/>
                  <a:gd name="T3" fmla="*/ 1 h 941"/>
                  <a:gd name="T4" fmla="*/ 0 w 1250"/>
                  <a:gd name="T5" fmla="*/ 1 h 941"/>
                  <a:gd name="T6" fmla="*/ 0 w 1250"/>
                  <a:gd name="T7" fmla="*/ 1 h 941"/>
                  <a:gd name="T8" fmla="*/ 0 w 1250"/>
                  <a:gd name="T9" fmla="*/ 1 h 941"/>
                  <a:gd name="T10" fmla="*/ 0 w 1250"/>
                  <a:gd name="T11" fmla="*/ 1 h 941"/>
                  <a:gd name="T12" fmla="*/ 0 w 1250"/>
                  <a:gd name="T13" fmla="*/ 1 h 941"/>
                  <a:gd name="T14" fmla="*/ 0 w 1250"/>
                  <a:gd name="T15" fmla="*/ 1 h 941"/>
                  <a:gd name="T16" fmla="*/ 0 w 1250"/>
                  <a:gd name="T17" fmla="*/ 1 h 941"/>
                  <a:gd name="T18" fmla="*/ 0 w 1250"/>
                  <a:gd name="T19" fmla="*/ 1 h 941"/>
                  <a:gd name="T20" fmla="*/ 0 w 1250"/>
                  <a:gd name="T21" fmla="*/ 1 h 941"/>
                  <a:gd name="T22" fmla="*/ 0 w 1250"/>
                  <a:gd name="T23" fmla="*/ 1 h 941"/>
                  <a:gd name="T24" fmla="*/ 0 w 1250"/>
                  <a:gd name="T25" fmla="*/ 1 h 941"/>
                  <a:gd name="T26" fmla="*/ 0 w 1250"/>
                  <a:gd name="T27" fmla="*/ 1 h 941"/>
                  <a:gd name="T28" fmla="*/ 0 w 1250"/>
                  <a:gd name="T29" fmla="*/ 1 h 941"/>
                  <a:gd name="T30" fmla="*/ 0 w 1250"/>
                  <a:gd name="T31" fmla="*/ 1 h 941"/>
                  <a:gd name="T32" fmla="*/ 0 w 1250"/>
                  <a:gd name="T33" fmla="*/ 1 h 941"/>
                  <a:gd name="T34" fmla="*/ 0 w 1250"/>
                  <a:gd name="T35" fmla="*/ 1 h 941"/>
                  <a:gd name="T36" fmla="*/ 0 w 1250"/>
                  <a:gd name="T37" fmla="*/ 1 h 941"/>
                  <a:gd name="T38" fmla="*/ 0 w 1250"/>
                  <a:gd name="T39" fmla="*/ 1 h 941"/>
                  <a:gd name="T40" fmla="*/ 0 w 1250"/>
                  <a:gd name="T41" fmla="*/ 1 h 941"/>
                  <a:gd name="T42" fmla="*/ 0 w 1250"/>
                  <a:gd name="T43" fmla="*/ 1 h 941"/>
                  <a:gd name="T44" fmla="*/ 0 w 1250"/>
                  <a:gd name="T45" fmla="*/ 1 h 941"/>
                  <a:gd name="T46" fmla="*/ 0 w 1250"/>
                  <a:gd name="T47" fmla="*/ 1 h 941"/>
                  <a:gd name="T48" fmla="*/ 0 w 1250"/>
                  <a:gd name="T49" fmla="*/ 1 h 941"/>
                  <a:gd name="T50" fmla="*/ 0 w 1250"/>
                  <a:gd name="T51" fmla="*/ 1 h 941"/>
                  <a:gd name="T52" fmla="*/ 0 w 1250"/>
                  <a:gd name="T53" fmla="*/ 1 h 941"/>
                  <a:gd name="T54" fmla="*/ 0 w 1250"/>
                  <a:gd name="T55" fmla="*/ 0 h 941"/>
                  <a:gd name="T56" fmla="*/ 0 w 1250"/>
                  <a:gd name="T57" fmla="*/ 1 h 941"/>
                  <a:gd name="T58" fmla="*/ 0 w 1250"/>
                  <a:gd name="T59" fmla="*/ 1 h 941"/>
                  <a:gd name="T60" fmla="*/ 0 w 1250"/>
                  <a:gd name="T61" fmla="*/ 1 h 941"/>
                  <a:gd name="T62" fmla="*/ 0 w 1250"/>
                  <a:gd name="T63" fmla="*/ 1 h 941"/>
                  <a:gd name="T64" fmla="*/ 0 w 1250"/>
                  <a:gd name="T65" fmla="*/ 1 h 941"/>
                  <a:gd name="T66" fmla="*/ 0 w 1250"/>
                  <a:gd name="T67" fmla="*/ 1 h 941"/>
                  <a:gd name="T68" fmla="*/ 0 w 1250"/>
                  <a:gd name="T69" fmla="*/ 1 h 941"/>
                  <a:gd name="T70" fmla="*/ 0 w 1250"/>
                  <a:gd name="T71" fmla="*/ 1 h 941"/>
                  <a:gd name="T72" fmla="*/ 0 w 1250"/>
                  <a:gd name="T73" fmla="*/ 1 h 941"/>
                  <a:gd name="T74" fmla="*/ 0 w 1250"/>
                  <a:gd name="T75" fmla="*/ 1 h 941"/>
                  <a:gd name="T76" fmla="*/ 0 w 1250"/>
                  <a:gd name="T77" fmla="*/ 1 h 941"/>
                  <a:gd name="T78" fmla="*/ 0 w 1250"/>
                  <a:gd name="T79" fmla="*/ 1 h 941"/>
                  <a:gd name="T80" fmla="*/ 0 w 1250"/>
                  <a:gd name="T81" fmla="*/ 1 h 941"/>
                  <a:gd name="T82" fmla="*/ 0 w 1250"/>
                  <a:gd name="T83" fmla="*/ 1 h 941"/>
                  <a:gd name="T84" fmla="*/ 0 w 1250"/>
                  <a:gd name="T85" fmla="*/ 1 h 941"/>
                  <a:gd name="T86" fmla="*/ 0 w 1250"/>
                  <a:gd name="T87" fmla="*/ 1 h 941"/>
                  <a:gd name="T88" fmla="*/ 0 w 1250"/>
                  <a:gd name="T89" fmla="*/ 1 h 941"/>
                  <a:gd name="T90" fmla="*/ 0 w 1250"/>
                  <a:gd name="T91" fmla="*/ 1 h 941"/>
                  <a:gd name="T92" fmla="*/ 0 w 1250"/>
                  <a:gd name="T93" fmla="*/ 1 h 941"/>
                  <a:gd name="T94" fmla="*/ 0 w 1250"/>
                  <a:gd name="T95" fmla="*/ 1 h 941"/>
                  <a:gd name="T96" fmla="*/ 0 w 1250"/>
                  <a:gd name="T97" fmla="*/ 1 h 941"/>
                  <a:gd name="T98" fmla="*/ 0 w 1250"/>
                  <a:gd name="T99" fmla="*/ 1 h 941"/>
                  <a:gd name="T100" fmla="*/ 0 w 1250"/>
                  <a:gd name="T101" fmla="*/ 1 h 941"/>
                  <a:gd name="T102" fmla="*/ 0 w 1250"/>
                  <a:gd name="T103" fmla="*/ 1 h 941"/>
                  <a:gd name="T104" fmla="*/ 0 w 1250"/>
                  <a:gd name="T105" fmla="*/ 1 h 94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250"/>
                  <a:gd name="T160" fmla="*/ 0 h 941"/>
                  <a:gd name="T161" fmla="*/ 1250 w 1250"/>
                  <a:gd name="T162" fmla="*/ 941 h 94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250" h="941">
                    <a:moveTo>
                      <a:pt x="910" y="879"/>
                    </a:moveTo>
                    <a:lnTo>
                      <a:pt x="817" y="879"/>
                    </a:lnTo>
                    <a:lnTo>
                      <a:pt x="794" y="879"/>
                    </a:lnTo>
                    <a:lnTo>
                      <a:pt x="763" y="879"/>
                    </a:lnTo>
                    <a:lnTo>
                      <a:pt x="702" y="847"/>
                    </a:lnTo>
                    <a:lnTo>
                      <a:pt x="579" y="847"/>
                    </a:lnTo>
                    <a:lnTo>
                      <a:pt x="548" y="816"/>
                    </a:lnTo>
                    <a:lnTo>
                      <a:pt x="609" y="786"/>
                    </a:lnTo>
                    <a:lnTo>
                      <a:pt x="548" y="755"/>
                    </a:lnTo>
                    <a:lnTo>
                      <a:pt x="517" y="732"/>
                    </a:lnTo>
                    <a:lnTo>
                      <a:pt x="486" y="701"/>
                    </a:lnTo>
                    <a:lnTo>
                      <a:pt x="486" y="670"/>
                    </a:lnTo>
                    <a:lnTo>
                      <a:pt x="455" y="670"/>
                    </a:lnTo>
                    <a:lnTo>
                      <a:pt x="486" y="701"/>
                    </a:lnTo>
                    <a:lnTo>
                      <a:pt x="425" y="701"/>
                    </a:lnTo>
                    <a:lnTo>
                      <a:pt x="362" y="640"/>
                    </a:lnTo>
                    <a:lnTo>
                      <a:pt x="247" y="609"/>
                    </a:lnTo>
                    <a:lnTo>
                      <a:pt x="247" y="547"/>
                    </a:lnTo>
                    <a:lnTo>
                      <a:pt x="185" y="455"/>
                    </a:lnTo>
                    <a:lnTo>
                      <a:pt x="216" y="423"/>
                    </a:lnTo>
                    <a:lnTo>
                      <a:pt x="185" y="423"/>
                    </a:lnTo>
                    <a:lnTo>
                      <a:pt x="185" y="392"/>
                    </a:lnTo>
                    <a:lnTo>
                      <a:pt x="62" y="331"/>
                    </a:lnTo>
                    <a:lnTo>
                      <a:pt x="0" y="238"/>
                    </a:lnTo>
                    <a:lnTo>
                      <a:pt x="62" y="269"/>
                    </a:lnTo>
                    <a:lnTo>
                      <a:pt x="31" y="215"/>
                    </a:lnTo>
                    <a:lnTo>
                      <a:pt x="247" y="61"/>
                    </a:lnTo>
                    <a:lnTo>
                      <a:pt x="455" y="0"/>
                    </a:lnTo>
                    <a:lnTo>
                      <a:pt x="455" y="31"/>
                    </a:lnTo>
                    <a:lnTo>
                      <a:pt x="548" y="154"/>
                    </a:lnTo>
                    <a:lnTo>
                      <a:pt x="609" y="154"/>
                    </a:lnTo>
                    <a:lnTo>
                      <a:pt x="609" y="215"/>
                    </a:lnTo>
                    <a:lnTo>
                      <a:pt x="609" y="238"/>
                    </a:lnTo>
                    <a:lnTo>
                      <a:pt x="548" y="269"/>
                    </a:lnTo>
                    <a:lnTo>
                      <a:pt x="579" y="331"/>
                    </a:lnTo>
                    <a:lnTo>
                      <a:pt x="640" y="361"/>
                    </a:lnTo>
                    <a:lnTo>
                      <a:pt x="640" y="423"/>
                    </a:lnTo>
                    <a:lnTo>
                      <a:pt x="609" y="455"/>
                    </a:lnTo>
                    <a:lnTo>
                      <a:pt x="671" y="486"/>
                    </a:lnTo>
                    <a:lnTo>
                      <a:pt x="671" y="547"/>
                    </a:lnTo>
                    <a:lnTo>
                      <a:pt x="763" y="547"/>
                    </a:lnTo>
                    <a:lnTo>
                      <a:pt x="849" y="670"/>
                    </a:lnTo>
                    <a:lnTo>
                      <a:pt x="880" y="640"/>
                    </a:lnTo>
                    <a:lnTo>
                      <a:pt x="1003" y="578"/>
                    </a:lnTo>
                    <a:lnTo>
                      <a:pt x="1034" y="640"/>
                    </a:lnTo>
                    <a:lnTo>
                      <a:pt x="1126" y="609"/>
                    </a:lnTo>
                    <a:lnTo>
                      <a:pt x="1157" y="640"/>
                    </a:lnTo>
                    <a:lnTo>
                      <a:pt x="1250" y="640"/>
                    </a:lnTo>
                    <a:lnTo>
                      <a:pt x="1250" y="732"/>
                    </a:lnTo>
                    <a:lnTo>
                      <a:pt x="1218" y="732"/>
                    </a:lnTo>
                    <a:lnTo>
                      <a:pt x="1157" y="879"/>
                    </a:lnTo>
                    <a:lnTo>
                      <a:pt x="1003" y="941"/>
                    </a:lnTo>
                    <a:lnTo>
                      <a:pt x="910" y="879"/>
                    </a:lnTo>
                    <a:close/>
                  </a:path>
                </a:pathLst>
              </a:custGeom>
              <a:solidFill>
                <a:srgbClr val="00B050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2" name="Freeform 41"/>
              <p:cNvSpPr>
                <a:spLocks/>
              </p:cNvSpPr>
              <p:nvPr/>
            </p:nvSpPr>
            <p:spPr bwMode="auto">
              <a:xfrm>
                <a:off x="1420" y="2438"/>
                <a:ext cx="312" cy="464"/>
              </a:xfrm>
              <a:custGeom>
                <a:avLst/>
                <a:gdLst>
                  <a:gd name="T0" fmla="*/ 0 w 725"/>
                  <a:gd name="T1" fmla="*/ 1 h 849"/>
                  <a:gd name="T2" fmla="*/ 0 w 725"/>
                  <a:gd name="T3" fmla="*/ 1 h 849"/>
                  <a:gd name="T4" fmla="*/ 0 w 725"/>
                  <a:gd name="T5" fmla="*/ 1 h 849"/>
                  <a:gd name="T6" fmla="*/ 0 w 725"/>
                  <a:gd name="T7" fmla="*/ 0 h 849"/>
                  <a:gd name="T8" fmla="*/ 0 w 725"/>
                  <a:gd name="T9" fmla="*/ 0 h 849"/>
                  <a:gd name="T10" fmla="*/ 0 w 725"/>
                  <a:gd name="T11" fmla="*/ 1 h 849"/>
                  <a:gd name="T12" fmla="*/ 0 w 725"/>
                  <a:gd name="T13" fmla="*/ 1 h 849"/>
                  <a:gd name="T14" fmla="*/ 0 w 725"/>
                  <a:gd name="T15" fmla="*/ 1 h 849"/>
                  <a:gd name="T16" fmla="*/ 0 w 725"/>
                  <a:gd name="T17" fmla="*/ 1 h 849"/>
                  <a:gd name="T18" fmla="*/ 0 w 725"/>
                  <a:gd name="T19" fmla="*/ 1 h 849"/>
                  <a:gd name="T20" fmla="*/ 0 w 725"/>
                  <a:gd name="T21" fmla="*/ 1 h 849"/>
                  <a:gd name="T22" fmla="*/ 0 w 725"/>
                  <a:gd name="T23" fmla="*/ 1 h 849"/>
                  <a:gd name="T24" fmla="*/ 0 w 725"/>
                  <a:gd name="T25" fmla="*/ 1 h 849"/>
                  <a:gd name="T26" fmla="*/ 0 w 725"/>
                  <a:gd name="T27" fmla="*/ 1 h 849"/>
                  <a:gd name="T28" fmla="*/ 0 w 725"/>
                  <a:gd name="T29" fmla="*/ 1 h 8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25"/>
                  <a:gd name="T46" fmla="*/ 0 h 849"/>
                  <a:gd name="T47" fmla="*/ 725 w 725"/>
                  <a:gd name="T48" fmla="*/ 849 h 84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25" h="849">
                    <a:moveTo>
                      <a:pt x="0" y="424"/>
                    </a:moveTo>
                    <a:lnTo>
                      <a:pt x="0" y="146"/>
                    </a:lnTo>
                    <a:lnTo>
                      <a:pt x="208" y="54"/>
                    </a:lnTo>
                    <a:lnTo>
                      <a:pt x="571" y="0"/>
                    </a:lnTo>
                    <a:lnTo>
                      <a:pt x="602" y="0"/>
                    </a:lnTo>
                    <a:lnTo>
                      <a:pt x="725" y="115"/>
                    </a:lnTo>
                    <a:lnTo>
                      <a:pt x="602" y="177"/>
                    </a:lnTo>
                    <a:lnTo>
                      <a:pt x="602" y="301"/>
                    </a:lnTo>
                    <a:lnTo>
                      <a:pt x="664" y="424"/>
                    </a:lnTo>
                    <a:lnTo>
                      <a:pt x="301" y="578"/>
                    </a:lnTo>
                    <a:lnTo>
                      <a:pt x="301" y="725"/>
                    </a:lnTo>
                    <a:lnTo>
                      <a:pt x="116" y="849"/>
                    </a:lnTo>
                    <a:lnTo>
                      <a:pt x="30" y="787"/>
                    </a:lnTo>
                    <a:lnTo>
                      <a:pt x="30" y="601"/>
                    </a:lnTo>
                    <a:lnTo>
                      <a:pt x="0" y="424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3" name="Freeform 47"/>
              <p:cNvSpPr>
                <a:spLocks/>
              </p:cNvSpPr>
              <p:nvPr/>
            </p:nvSpPr>
            <p:spPr bwMode="auto">
              <a:xfrm>
                <a:off x="3046" y="1572"/>
                <a:ext cx="265" cy="231"/>
              </a:xfrm>
              <a:custGeom>
                <a:avLst/>
                <a:gdLst>
                  <a:gd name="T0" fmla="*/ 0 w 610"/>
                  <a:gd name="T1" fmla="*/ 1 h 424"/>
                  <a:gd name="T2" fmla="*/ 0 w 610"/>
                  <a:gd name="T3" fmla="*/ 1 h 424"/>
                  <a:gd name="T4" fmla="*/ 0 w 610"/>
                  <a:gd name="T5" fmla="*/ 1 h 424"/>
                  <a:gd name="T6" fmla="*/ 0 w 610"/>
                  <a:gd name="T7" fmla="*/ 1 h 424"/>
                  <a:gd name="T8" fmla="*/ 0 w 610"/>
                  <a:gd name="T9" fmla="*/ 1 h 424"/>
                  <a:gd name="T10" fmla="*/ 0 w 610"/>
                  <a:gd name="T11" fmla="*/ 1 h 424"/>
                  <a:gd name="T12" fmla="*/ 0 w 610"/>
                  <a:gd name="T13" fmla="*/ 1 h 424"/>
                  <a:gd name="T14" fmla="*/ 0 w 610"/>
                  <a:gd name="T15" fmla="*/ 1 h 424"/>
                  <a:gd name="T16" fmla="*/ 0 w 610"/>
                  <a:gd name="T17" fmla="*/ 1 h 424"/>
                  <a:gd name="T18" fmla="*/ 0 w 610"/>
                  <a:gd name="T19" fmla="*/ 1 h 424"/>
                  <a:gd name="T20" fmla="*/ 0 w 610"/>
                  <a:gd name="T21" fmla="*/ 0 h 424"/>
                  <a:gd name="T22" fmla="*/ 0 w 610"/>
                  <a:gd name="T23" fmla="*/ 1 h 424"/>
                  <a:gd name="T24" fmla="*/ 0 w 610"/>
                  <a:gd name="T25" fmla="*/ 1 h 424"/>
                  <a:gd name="T26" fmla="*/ 0 w 610"/>
                  <a:gd name="T27" fmla="*/ 1 h 4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10"/>
                  <a:gd name="T43" fmla="*/ 0 h 424"/>
                  <a:gd name="T44" fmla="*/ 610 w 610"/>
                  <a:gd name="T45" fmla="*/ 424 h 4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10" h="424">
                    <a:moveTo>
                      <a:pt x="579" y="362"/>
                    </a:moveTo>
                    <a:lnTo>
                      <a:pt x="518" y="332"/>
                    </a:lnTo>
                    <a:lnTo>
                      <a:pt x="486" y="393"/>
                    </a:lnTo>
                    <a:lnTo>
                      <a:pt x="363" y="424"/>
                    </a:lnTo>
                    <a:lnTo>
                      <a:pt x="62" y="424"/>
                    </a:lnTo>
                    <a:lnTo>
                      <a:pt x="0" y="362"/>
                    </a:lnTo>
                    <a:lnTo>
                      <a:pt x="0" y="116"/>
                    </a:lnTo>
                    <a:lnTo>
                      <a:pt x="186" y="116"/>
                    </a:lnTo>
                    <a:lnTo>
                      <a:pt x="247" y="147"/>
                    </a:lnTo>
                    <a:lnTo>
                      <a:pt x="363" y="116"/>
                    </a:lnTo>
                    <a:lnTo>
                      <a:pt x="547" y="0"/>
                    </a:lnTo>
                    <a:lnTo>
                      <a:pt x="610" y="53"/>
                    </a:lnTo>
                    <a:lnTo>
                      <a:pt x="610" y="332"/>
                    </a:lnTo>
                    <a:lnTo>
                      <a:pt x="579" y="362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4" name="Freeform 51"/>
              <p:cNvSpPr>
                <a:spLocks/>
              </p:cNvSpPr>
              <p:nvPr/>
            </p:nvSpPr>
            <p:spPr bwMode="auto">
              <a:xfrm>
                <a:off x="907" y="2734"/>
                <a:ext cx="392" cy="629"/>
              </a:xfrm>
              <a:custGeom>
                <a:avLst/>
                <a:gdLst>
                  <a:gd name="T0" fmla="*/ 0 w 909"/>
                  <a:gd name="T1" fmla="*/ 2 h 1150"/>
                  <a:gd name="T2" fmla="*/ 0 w 909"/>
                  <a:gd name="T3" fmla="*/ 2 h 1150"/>
                  <a:gd name="T4" fmla="*/ 0 w 909"/>
                  <a:gd name="T5" fmla="*/ 1 h 1150"/>
                  <a:gd name="T6" fmla="*/ 0 w 909"/>
                  <a:gd name="T7" fmla="*/ 1 h 1150"/>
                  <a:gd name="T8" fmla="*/ 0 w 909"/>
                  <a:gd name="T9" fmla="*/ 1 h 1150"/>
                  <a:gd name="T10" fmla="*/ 0 w 909"/>
                  <a:gd name="T11" fmla="*/ 1 h 1150"/>
                  <a:gd name="T12" fmla="*/ 0 w 909"/>
                  <a:gd name="T13" fmla="*/ 1 h 1150"/>
                  <a:gd name="T14" fmla="*/ 0 w 909"/>
                  <a:gd name="T15" fmla="*/ 1 h 1150"/>
                  <a:gd name="T16" fmla="*/ 0 w 909"/>
                  <a:gd name="T17" fmla="*/ 1 h 1150"/>
                  <a:gd name="T18" fmla="*/ 0 w 909"/>
                  <a:gd name="T19" fmla="*/ 1 h 1150"/>
                  <a:gd name="T20" fmla="*/ 0 w 909"/>
                  <a:gd name="T21" fmla="*/ 1 h 1150"/>
                  <a:gd name="T22" fmla="*/ 0 w 909"/>
                  <a:gd name="T23" fmla="*/ 1 h 1150"/>
                  <a:gd name="T24" fmla="*/ 0 w 909"/>
                  <a:gd name="T25" fmla="*/ 1 h 1150"/>
                  <a:gd name="T26" fmla="*/ 0 w 909"/>
                  <a:gd name="T27" fmla="*/ 1 h 1150"/>
                  <a:gd name="T28" fmla="*/ 0 w 909"/>
                  <a:gd name="T29" fmla="*/ 1 h 1150"/>
                  <a:gd name="T30" fmla="*/ 0 w 909"/>
                  <a:gd name="T31" fmla="*/ 1 h 1150"/>
                  <a:gd name="T32" fmla="*/ 0 w 909"/>
                  <a:gd name="T33" fmla="*/ 1 h 1150"/>
                  <a:gd name="T34" fmla="*/ 0 w 909"/>
                  <a:gd name="T35" fmla="*/ 1 h 1150"/>
                  <a:gd name="T36" fmla="*/ 0 w 909"/>
                  <a:gd name="T37" fmla="*/ 1 h 1150"/>
                  <a:gd name="T38" fmla="*/ 0 w 909"/>
                  <a:gd name="T39" fmla="*/ 1 h 1150"/>
                  <a:gd name="T40" fmla="*/ 0 w 909"/>
                  <a:gd name="T41" fmla="*/ 1 h 1150"/>
                  <a:gd name="T42" fmla="*/ 0 w 909"/>
                  <a:gd name="T43" fmla="*/ 1 h 1150"/>
                  <a:gd name="T44" fmla="*/ 0 w 909"/>
                  <a:gd name="T45" fmla="*/ 1 h 1150"/>
                  <a:gd name="T46" fmla="*/ 0 w 909"/>
                  <a:gd name="T47" fmla="*/ 1 h 1150"/>
                  <a:gd name="T48" fmla="*/ 0 w 909"/>
                  <a:gd name="T49" fmla="*/ 0 h 1150"/>
                  <a:gd name="T50" fmla="*/ 0 w 909"/>
                  <a:gd name="T51" fmla="*/ 0 h 1150"/>
                  <a:gd name="T52" fmla="*/ 0 w 909"/>
                  <a:gd name="T53" fmla="*/ 0 h 1150"/>
                  <a:gd name="T54" fmla="*/ 0 w 909"/>
                  <a:gd name="T55" fmla="*/ 1 h 1150"/>
                  <a:gd name="T56" fmla="*/ 0 w 909"/>
                  <a:gd name="T57" fmla="*/ 1 h 1150"/>
                  <a:gd name="T58" fmla="*/ 0 w 909"/>
                  <a:gd name="T59" fmla="*/ 1 h 1150"/>
                  <a:gd name="T60" fmla="*/ 0 w 909"/>
                  <a:gd name="T61" fmla="*/ 1 h 1150"/>
                  <a:gd name="T62" fmla="*/ 0 w 909"/>
                  <a:gd name="T63" fmla="*/ 1 h 1150"/>
                  <a:gd name="T64" fmla="*/ 0 w 909"/>
                  <a:gd name="T65" fmla="*/ 1 h 1150"/>
                  <a:gd name="T66" fmla="*/ 0 w 909"/>
                  <a:gd name="T67" fmla="*/ 1 h 1150"/>
                  <a:gd name="T68" fmla="*/ 0 w 909"/>
                  <a:gd name="T69" fmla="*/ 1 h 1150"/>
                  <a:gd name="T70" fmla="*/ 0 w 909"/>
                  <a:gd name="T71" fmla="*/ 1 h 1150"/>
                  <a:gd name="T72" fmla="*/ 0 w 909"/>
                  <a:gd name="T73" fmla="*/ 1 h 1150"/>
                  <a:gd name="T74" fmla="*/ 0 w 909"/>
                  <a:gd name="T75" fmla="*/ 1 h 1150"/>
                  <a:gd name="T76" fmla="*/ 0 w 909"/>
                  <a:gd name="T77" fmla="*/ 1 h 1150"/>
                  <a:gd name="T78" fmla="*/ 0 w 909"/>
                  <a:gd name="T79" fmla="*/ 1 h 1150"/>
                  <a:gd name="T80" fmla="*/ 0 w 909"/>
                  <a:gd name="T81" fmla="*/ 1 h 1150"/>
                  <a:gd name="T82" fmla="*/ 0 w 909"/>
                  <a:gd name="T83" fmla="*/ 1 h 1150"/>
                  <a:gd name="T84" fmla="*/ 0 w 909"/>
                  <a:gd name="T85" fmla="*/ 1 h 1150"/>
                  <a:gd name="T86" fmla="*/ 0 w 909"/>
                  <a:gd name="T87" fmla="*/ 2 h 1150"/>
                  <a:gd name="T88" fmla="*/ 0 w 909"/>
                  <a:gd name="T89" fmla="*/ 2 h 1150"/>
                  <a:gd name="T90" fmla="*/ 0 w 909"/>
                  <a:gd name="T91" fmla="*/ 2 h 1150"/>
                  <a:gd name="T92" fmla="*/ 0 w 909"/>
                  <a:gd name="T93" fmla="*/ 2 h 115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09"/>
                  <a:gd name="T142" fmla="*/ 0 h 1150"/>
                  <a:gd name="T143" fmla="*/ 909 w 909"/>
                  <a:gd name="T144" fmla="*/ 1150 h 115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09" h="1150">
                    <a:moveTo>
                      <a:pt x="454" y="1096"/>
                    </a:moveTo>
                    <a:lnTo>
                      <a:pt x="485" y="1096"/>
                    </a:lnTo>
                    <a:lnTo>
                      <a:pt x="454" y="1065"/>
                    </a:lnTo>
                    <a:lnTo>
                      <a:pt x="361" y="1004"/>
                    </a:lnTo>
                    <a:lnTo>
                      <a:pt x="330" y="1035"/>
                    </a:lnTo>
                    <a:lnTo>
                      <a:pt x="330" y="973"/>
                    </a:lnTo>
                    <a:lnTo>
                      <a:pt x="269" y="973"/>
                    </a:lnTo>
                    <a:lnTo>
                      <a:pt x="299" y="942"/>
                    </a:lnTo>
                    <a:lnTo>
                      <a:pt x="330" y="912"/>
                    </a:lnTo>
                    <a:lnTo>
                      <a:pt x="361" y="849"/>
                    </a:lnTo>
                    <a:lnTo>
                      <a:pt x="269" y="818"/>
                    </a:lnTo>
                    <a:lnTo>
                      <a:pt x="215" y="695"/>
                    </a:lnTo>
                    <a:lnTo>
                      <a:pt x="123" y="633"/>
                    </a:lnTo>
                    <a:lnTo>
                      <a:pt x="123" y="603"/>
                    </a:lnTo>
                    <a:lnTo>
                      <a:pt x="61" y="572"/>
                    </a:lnTo>
                    <a:lnTo>
                      <a:pt x="0" y="486"/>
                    </a:lnTo>
                    <a:lnTo>
                      <a:pt x="61" y="486"/>
                    </a:lnTo>
                    <a:lnTo>
                      <a:pt x="92" y="425"/>
                    </a:lnTo>
                    <a:lnTo>
                      <a:pt x="92" y="332"/>
                    </a:lnTo>
                    <a:lnTo>
                      <a:pt x="123" y="332"/>
                    </a:lnTo>
                    <a:lnTo>
                      <a:pt x="153" y="302"/>
                    </a:lnTo>
                    <a:lnTo>
                      <a:pt x="123" y="240"/>
                    </a:lnTo>
                    <a:lnTo>
                      <a:pt x="153" y="178"/>
                    </a:lnTo>
                    <a:lnTo>
                      <a:pt x="92" y="117"/>
                    </a:lnTo>
                    <a:lnTo>
                      <a:pt x="92" y="0"/>
                    </a:lnTo>
                    <a:lnTo>
                      <a:pt x="184" y="0"/>
                    </a:lnTo>
                    <a:lnTo>
                      <a:pt x="269" y="0"/>
                    </a:lnTo>
                    <a:lnTo>
                      <a:pt x="578" y="178"/>
                    </a:lnTo>
                    <a:lnTo>
                      <a:pt x="639" y="178"/>
                    </a:lnTo>
                    <a:lnTo>
                      <a:pt x="670" y="148"/>
                    </a:lnTo>
                    <a:lnTo>
                      <a:pt x="732" y="178"/>
                    </a:lnTo>
                    <a:lnTo>
                      <a:pt x="754" y="209"/>
                    </a:lnTo>
                    <a:lnTo>
                      <a:pt x="701" y="240"/>
                    </a:lnTo>
                    <a:lnTo>
                      <a:pt x="670" y="302"/>
                    </a:lnTo>
                    <a:lnTo>
                      <a:pt x="701" y="363"/>
                    </a:lnTo>
                    <a:lnTo>
                      <a:pt x="754" y="363"/>
                    </a:lnTo>
                    <a:lnTo>
                      <a:pt x="732" y="549"/>
                    </a:lnTo>
                    <a:lnTo>
                      <a:pt x="785" y="549"/>
                    </a:lnTo>
                    <a:lnTo>
                      <a:pt x="754" y="603"/>
                    </a:lnTo>
                    <a:lnTo>
                      <a:pt x="848" y="664"/>
                    </a:lnTo>
                    <a:lnTo>
                      <a:pt x="879" y="695"/>
                    </a:lnTo>
                    <a:lnTo>
                      <a:pt x="909" y="726"/>
                    </a:lnTo>
                    <a:lnTo>
                      <a:pt x="701" y="942"/>
                    </a:lnTo>
                    <a:lnTo>
                      <a:pt x="485" y="1096"/>
                    </a:lnTo>
                    <a:lnTo>
                      <a:pt x="516" y="1150"/>
                    </a:lnTo>
                    <a:lnTo>
                      <a:pt x="454" y="1119"/>
                    </a:lnTo>
                    <a:lnTo>
                      <a:pt x="454" y="109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rgbClr val="B65D75"/>
                  </a:solidFill>
                </a:endParaRPr>
              </a:p>
            </p:txBody>
          </p:sp>
        </p:grpSp>
        <p:sp>
          <p:nvSpPr>
            <p:cNvPr id="154" name="Freeform 52"/>
            <p:cNvSpPr>
              <a:spLocks/>
            </p:cNvSpPr>
            <p:nvPr/>
          </p:nvSpPr>
          <p:spPr bwMode="auto">
            <a:xfrm>
              <a:off x="4167969" y="3759203"/>
              <a:ext cx="686423" cy="896937"/>
            </a:xfrm>
            <a:custGeom>
              <a:avLst/>
              <a:gdLst>
                <a:gd name="T0" fmla="*/ 2147483647 w 1003"/>
                <a:gd name="T1" fmla="*/ 2147483647 h 1033"/>
                <a:gd name="T2" fmla="*/ 2147483647 w 1003"/>
                <a:gd name="T3" fmla="*/ 0 h 1033"/>
                <a:gd name="T4" fmla="*/ 2147483647 w 1003"/>
                <a:gd name="T5" fmla="*/ 2147483647 h 1033"/>
                <a:gd name="T6" fmla="*/ 2147483647 w 1003"/>
                <a:gd name="T7" fmla="*/ 2147483647 h 1033"/>
                <a:gd name="T8" fmla="*/ 2147483647 w 1003"/>
                <a:gd name="T9" fmla="*/ 2147483647 h 1033"/>
                <a:gd name="T10" fmla="*/ 2147483647 w 1003"/>
                <a:gd name="T11" fmla="*/ 2147483647 h 1033"/>
                <a:gd name="T12" fmla="*/ 2147483647 w 1003"/>
                <a:gd name="T13" fmla="*/ 2147483647 h 1033"/>
                <a:gd name="T14" fmla="*/ 2147483647 w 1003"/>
                <a:gd name="T15" fmla="*/ 2147483647 h 1033"/>
                <a:gd name="T16" fmla="*/ 2147483647 w 1003"/>
                <a:gd name="T17" fmla="*/ 2147483647 h 1033"/>
                <a:gd name="T18" fmla="*/ 2147483647 w 1003"/>
                <a:gd name="T19" fmla="*/ 2147483647 h 1033"/>
                <a:gd name="T20" fmla="*/ 2147483647 w 1003"/>
                <a:gd name="T21" fmla="*/ 2147483647 h 1033"/>
                <a:gd name="T22" fmla="*/ 2147483647 w 1003"/>
                <a:gd name="T23" fmla="*/ 2147483647 h 1033"/>
                <a:gd name="T24" fmla="*/ 2147483647 w 1003"/>
                <a:gd name="T25" fmla="*/ 2147483647 h 1033"/>
                <a:gd name="T26" fmla="*/ 2147483647 w 1003"/>
                <a:gd name="T27" fmla="*/ 2147483647 h 1033"/>
                <a:gd name="T28" fmla="*/ 2147483647 w 1003"/>
                <a:gd name="T29" fmla="*/ 2147483647 h 1033"/>
                <a:gd name="T30" fmla="*/ 2147483647 w 1003"/>
                <a:gd name="T31" fmla="*/ 2147483647 h 1033"/>
                <a:gd name="T32" fmla="*/ 2147483647 w 1003"/>
                <a:gd name="T33" fmla="*/ 2147483647 h 1033"/>
                <a:gd name="T34" fmla="*/ 0 w 1003"/>
                <a:gd name="T35" fmla="*/ 2147483647 h 1033"/>
                <a:gd name="T36" fmla="*/ 2147483647 w 1003"/>
                <a:gd name="T37" fmla="*/ 2147483647 h 1033"/>
                <a:gd name="T38" fmla="*/ 2147483647 w 1003"/>
                <a:gd name="T39" fmla="*/ 2147483647 h 10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03"/>
                <a:gd name="T61" fmla="*/ 0 h 1033"/>
                <a:gd name="T62" fmla="*/ 1003 w 1003"/>
                <a:gd name="T63" fmla="*/ 1033 h 10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03" h="1033">
                  <a:moveTo>
                    <a:pt x="363" y="177"/>
                  </a:moveTo>
                  <a:lnTo>
                    <a:pt x="455" y="0"/>
                  </a:lnTo>
                  <a:lnTo>
                    <a:pt x="486" y="31"/>
                  </a:lnTo>
                  <a:lnTo>
                    <a:pt x="579" y="31"/>
                  </a:lnTo>
                  <a:lnTo>
                    <a:pt x="703" y="31"/>
                  </a:lnTo>
                  <a:lnTo>
                    <a:pt x="734" y="123"/>
                  </a:lnTo>
                  <a:lnTo>
                    <a:pt x="787" y="92"/>
                  </a:lnTo>
                  <a:lnTo>
                    <a:pt x="1003" y="424"/>
                  </a:lnTo>
                  <a:lnTo>
                    <a:pt x="880" y="724"/>
                  </a:lnTo>
                  <a:lnTo>
                    <a:pt x="703" y="818"/>
                  </a:lnTo>
                  <a:lnTo>
                    <a:pt x="672" y="787"/>
                  </a:lnTo>
                  <a:lnTo>
                    <a:pt x="640" y="1033"/>
                  </a:lnTo>
                  <a:lnTo>
                    <a:pt x="486" y="972"/>
                  </a:lnTo>
                  <a:lnTo>
                    <a:pt x="124" y="756"/>
                  </a:lnTo>
                  <a:lnTo>
                    <a:pt x="124" y="787"/>
                  </a:lnTo>
                  <a:lnTo>
                    <a:pt x="31" y="670"/>
                  </a:lnTo>
                  <a:lnTo>
                    <a:pt x="62" y="640"/>
                  </a:lnTo>
                  <a:lnTo>
                    <a:pt x="0" y="486"/>
                  </a:lnTo>
                  <a:lnTo>
                    <a:pt x="62" y="424"/>
                  </a:lnTo>
                  <a:lnTo>
                    <a:pt x="363" y="177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53"/>
            <p:cNvSpPr>
              <a:spLocks/>
            </p:cNvSpPr>
            <p:nvPr/>
          </p:nvSpPr>
          <p:spPr bwMode="auto">
            <a:xfrm>
              <a:off x="3791774" y="2017042"/>
              <a:ext cx="772002" cy="524253"/>
            </a:xfrm>
            <a:custGeom>
              <a:avLst/>
              <a:gdLst>
                <a:gd name="T0" fmla="*/ 2147483647 w 1126"/>
                <a:gd name="T1" fmla="*/ 2147483647 h 601"/>
                <a:gd name="T2" fmla="*/ 2147483647 w 1126"/>
                <a:gd name="T3" fmla="*/ 2147483647 h 601"/>
                <a:gd name="T4" fmla="*/ 2147483647 w 1126"/>
                <a:gd name="T5" fmla="*/ 2147483647 h 601"/>
                <a:gd name="T6" fmla="*/ 2147483647 w 1126"/>
                <a:gd name="T7" fmla="*/ 0 h 601"/>
                <a:gd name="T8" fmla="*/ 2147483647 w 1126"/>
                <a:gd name="T9" fmla="*/ 0 h 601"/>
                <a:gd name="T10" fmla="*/ 2147483647 w 1126"/>
                <a:gd name="T11" fmla="*/ 0 h 601"/>
                <a:gd name="T12" fmla="*/ 2147483647 w 1126"/>
                <a:gd name="T13" fmla="*/ 2147483647 h 601"/>
                <a:gd name="T14" fmla="*/ 2147483647 w 1126"/>
                <a:gd name="T15" fmla="*/ 2147483647 h 601"/>
                <a:gd name="T16" fmla="*/ 2147483647 w 1126"/>
                <a:gd name="T17" fmla="*/ 2147483647 h 601"/>
                <a:gd name="T18" fmla="*/ 2147483647 w 1126"/>
                <a:gd name="T19" fmla="*/ 2147483647 h 601"/>
                <a:gd name="T20" fmla="*/ 2147483647 w 1126"/>
                <a:gd name="T21" fmla="*/ 2147483647 h 601"/>
                <a:gd name="T22" fmla="*/ 2147483647 w 1126"/>
                <a:gd name="T23" fmla="*/ 2147483647 h 601"/>
                <a:gd name="T24" fmla="*/ 2147483647 w 1126"/>
                <a:gd name="T25" fmla="*/ 2147483647 h 601"/>
                <a:gd name="T26" fmla="*/ 2147483647 w 1126"/>
                <a:gd name="T27" fmla="*/ 2147483647 h 601"/>
                <a:gd name="T28" fmla="*/ 2147483647 w 1126"/>
                <a:gd name="T29" fmla="*/ 2147483647 h 601"/>
                <a:gd name="T30" fmla="*/ 2147483647 w 1126"/>
                <a:gd name="T31" fmla="*/ 2147483647 h 601"/>
                <a:gd name="T32" fmla="*/ 2147483647 w 1126"/>
                <a:gd name="T33" fmla="*/ 2147483647 h 601"/>
                <a:gd name="T34" fmla="*/ 2147483647 w 1126"/>
                <a:gd name="T35" fmla="*/ 2147483647 h 601"/>
                <a:gd name="T36" fmla="*/ 2147483647 w 1126"/>
                <a:gd name="T37" fmla="*/ 2147483647 h 601"/>
                <a:gd name="T38" fmla="*/ 2147483647 w 1126"/>
                <a:gd name="T39" fmla="*/ 2147483647 h 601"/>
                <a:gd name="T40" fmla="*/ 2147483647 w 1126"/>
                <a:gd name="T41" fmla="*/ 2147483647 h 601"/>
                <a:gd name="T42" fmla="*/ 2147483647 w 1126"/>
                <a:gd name="T43" fmla="*/ 2147483647 h 601"/>
                <a:gd name="T44" fmla="*/ 2147483647 w 1126"/>
                <a:gd name="T45" fmla="*/ 2147483647 h 601"/>
                <a:gd name="T46" fmla="*/ 2147483647 w 1126"/>
                <a:gd name="T47" fmla="*/ 2147483647 h 601"/>
                <a:gd name="T48" fmla="*/ 2147483647 w 1126"/>
                <a:gd name="T49" fmla="*/ 2147483647 h 601"/>
                <a:gd name="T50" fmla="*/ 2147483647 w 1126"/>
                <a:gd name="T51" fmla="*/ 2147483647 h 601"/>
                <a:gd name="T52" fmla="*/ 0 w 1126"/>
                <a:gd name="T53" fmla="*/ 2147483647 h 601"/>
                <a:gd name="T54" fmla="*/ 2147483647 w 1126"/>
                <a:gd name="T55" fmla="*/ 2147483647 h 60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6"/>
                <a:gd name="T85" fmla="*/ 0 h 601"/>
                <a:gd name="T86" fmla="*/ 1126 w 1126"/>
                <a:gd name="T87" fmla="*/ 601 h 60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6" h="601">
                  <a:moveTo>
                    <a:pt x="123" y="209"/>
                  </a:moveTo>
                  <a:lnTo>
                    <a:pt x="185" y="54"/>
                  </a:lnTo>
                  <a:lnTo>
                    <a:pt x="246" y="54"/>
                  </a:lnTo>
                  <a:lnTo>
                    <a:pt x="246" y="0"/>
                  </a:lnTo>
                  <a:lnTo>
                    <a:pt x="879" y="0"/>
                  </a:lnTo>
                  <a:lnTo>
                    <a:pt x="1064" y="0"/>
                  </a:lnTo>
                  <a:lnTo>
                    <a:pt x="1095" y="54"/>
                  </a:lnTo>
                  <a:lnTo>
                    <a:pt x="1126" y="177"/>
                  </a:lnTo>
                  <a:lnTo>
                    <a:pt x="1033" y="177"/>
                  </a:lnTo>
                  <a:lnTo>
                    <a:pt x="1002" y="271"/>
                  </a:lnTo>
                  <a:lnTo>
                    <a:pt x="972" y="271"/>
                  </a:lnTo>
                  <a:lnTo>
                    <a:pt x="910" y="363"/>
                  </a:lnTo>
                  <a:lnTo>
                    <a:pt x="972" y="455"/>
                  </a:lnTo>
                  <a:lnTo>
                    <a:pt x="910" y="548"/>
                  </a:lnTo>
                  <a:lnTo>
                    <a:pt x="879" y="571"/>
                  </a:lnTo>
                  <a:lnTo>
                    <a:pt x="879" y="601"/>
                  </a:lnTo>
                  <a:lnTo>
                    <a:pt x="818" y="601"/>
                  </a:lnTo>
                  <a:lnTo>
                    <a:pt x="763" y="601"/>
                  </a:lnTo>
                  <a:lnTo>
                    <a:pt x="732" y="548"/>
                  </a:lnTo>
                  <a:lnTo>
                    <a:pt x="671" y="548"/>
                  </a:lnTo>
                  <a:lnTo>
                    <a:pt x="547" y="517"/>
                  </a:lnTo>
                  <a:lnTo>
                    <a:pt x="486" y="517"/>
                  </a:lnTo>
                  <a:lnTo>
                    <a:pt x="331" y="363"/>
                  </a:lnTo>
                  <a:lnTo>
                    <a:pt x="246" y="363"/>
                  </a:lnTo>
                  <a:lnTo>
                    <a:pt x="215" y="240"/>
                  </a:lnTo>
                  <a:lnTo>
                    <a:pt x="123" y="301"/>
                  </a:lnTo>
                  <a:lnTo>
                    <a:pt x="0" y="240"/>
                  </a:lnTo>
                  <a:lnTo>
                    <a:pt x="123" y="20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54"/>
            <p:cNvSpPr>
              <a:spLocks/>
            </p:cNvSpPr>
            <p:nvPr/>
          </p:nvSpPr>
          <p:spPr bwMode="auto">
            <a:xfrm>
              <a:off x="2919928" y="2971040"/>
              <a:ext cx="581230" cy="520687"/>
            </a:xfrm>
            <a:custGeom>
              <a:avLst/>
              <a:gdLst>
                <a:gd name="T0" fmla="*/ 2147483647 w 849"/>
                <a:gd name="T1" fmla="*/ 2147483647 h 601"/>
                <a:gd name="T2" fmla="*/ 2147483647 w 849"/>
                <a:gd name="T3" fmla="*/ 2147483647 h 601"/>
                <a:gd name="T4" fmla="*/ 2147483647 w 849"/>
                <a:gd name="T5" fmla="*/ 2147483647 h 601"/>
                <a:gd name="T6" fmla="*/ 2147483647 w 849"/>
                <a:gd name="T7" fmla="*/ 2147483647 h 601"/>
                <a:gd name="T8" fmla="*/ 2147483647 w 849"/>
                <a:gd name="T9" fmla="*/ 2147483647 h 601"/>
                <a:gd name="T10" fmla="*/ 2147483647 w 849"/>
                <a:gd name="T11" fmla="*/ 2147483647 h 601"/>
                <a:gd name="T12" fmla="*/ 2147483647 w 849"/>
                <a:gd name="T13" fmla="*/ 2147483647 h 601"/>
                <a:gd name="T14" fmla="*/ 2147483647 w 849"/>
                <a:gd name="T15" fmla="*/ 2147483647 h 601"/>
                <a:gd name="T16" fmla="*/ 0 w 849"/>
                <a:gd name="T17" fmla="*/ 2147483647 h 601"/>
                <a:gd name="T18" fmla="*/ 2147483647 w 849"/>
                <a:gd name="T19" fmla="*/ 2147483647 h 601"/>
                <a:gd name="T20" fmla="*/ 2147483647 w 849"/>
                <a:gd name="T21" fmla="*/ 0 h 601"/>
                <a:gd name="T22" fmla="*/ 2147483647 w 849"/>
                <a:gd name="T23" fmla="*/ 2147483647 h 601"/>
                <a:gd name="T24" fmla="*/ 2147483647 w 849"/>
                <a:gd name="T25" fmla="*/ 2147483647 h 601"/>
                <a:gd name="T26" fmla="*/ 2147483647 w 849"/>
                <a:gd name="T27" fmla="*/ 2147483647 h 601"/>
                <a:gd name="T28" fmla="*/ 2147483647 w 849"/>
                <a:gd name="T29" fmla="*/ 2147483647 h 601"/>
                <a:gd name="T30" fmla="*/ 2147483647 w 849"/>
                <a:gd name="T31" fmla="*/ 2147483647 h 601"/>
                <a:gd name="T32" fmla="*/ 2147483647 w 849"/>
                <a:gd name="T33" fmla="*/ 2147483647 h 601"/>
                <a:gd name="T34" fmla="*/ 2147483647 w 849"/>
                <a:gd name="T35" fmla="*/ 2147483647 h 601"/>
                <a:gd name="T36" fmla="*/ 2147483647 w 849"/>
                <a:gd name="T37" fmla="*/ 2147483647 h 601"/>
                <a:gd name="T38" fmla="*/ 2147483647 w 849"/>
                <a:gd name="T39" fmla="*/ 2147483647 h 6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9"/>
                <a:gd name="T61" fmla="*/ 0 h 601"/>
                <a:gd name="T62" fmla="*/ 849 w 849"/>
                <a:gd name="T63" fmla="*/ 601 h 6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9" h="601">
                  <a:moveTo>
                    <a:pt x="602" y="516"/>
                  </a:moveTo>
                  <a:lnTo>
                    <a:pt x="602" y="540"/>
                  </a:lnTo>
                  <a:lnTo>
                    <a:pt x="486" y="601"/>
                  </a:lnTo>
                  <a:lnTo>
                    <a:pt x="270" y="486"/>
                  </a:lnTo>
                  <a:lnTo>
                    <a:pt x="147" y="540"/>
                  </a:lnTo>
                  <a:lnTo>
                    <a:pt x="62" y="486"/>
                  </a:lnTo>
                  <a:lnTo>
                    <a:pt x="93" y="424"/>
                  </a:lnTo>
                  <a:lnTo>
                    <a:pt x="93" y="363"/>
                  </a:lnTo>
                  <a:lnTo>
                    <a:pt x="0" y="331"/>
                  </a:lnTo>
                  <a:lnTo>
                    <a:pt x="270" y="115"/>
                  </a:lnTo>
                  <a:lnTo>
                    <a:pt x="578" y="0"/>
                  </a:lnTo>
                  <a:lnTo>
                    <a:pt x="517" y="85"/>
                  </a:lnTo>
                  <a:lnTo>
                    <a:pt x="602" y="115"/>
                  </a:lnTo>
                  <a:lnTo>
                    <a:pt x="632" y="177"/>
                  </a:lnTo>
                  <a:lnTo>
                    <a:pt x="663" y="239"/>
                  </a:lnTo>
                  <a:lnTo>
                    <a:pt x="602" y="239"/>
                  </a:lnTo>
                  <a:lnTo>
                    <a:pt x="663" y="300"/>
                  </a:lnTo>
                  <a:lnTo>
                    <a:pt x="757" y="300"/>
                  </a:lnTo>
                  <a:lnTo>
                    <a:pt x="849" y="300"/>
                  </a:lnTo>
                  <a:lnTo>
                    <a:pt x="602" y="516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55"/>
            <p:cNvSpPr>
              <a:spLocks/>
            </p:cNvSpPr>
            <p:nvPr/>
          </p:nvSpPr>
          <p:spPr bwMode="auto">
            <a:xfrm>
              <a:off x="2666754" y="2594791"/>
              <a:ext cx="707818" cy="663341"/>
            </a:xfrm>
            <a:custGeom>
              <a:avLst/>
              <a:gdLst>
                <a:gd name="T0" fmla="*/ 2147483647 w 1033"/>
                <a:gd name="T1" fmla="*/ 2147483647 h 763"/>
                <a:gd name="T2" fmla="*/ 0 w 1033"/>
                <a:gd name="T3" fmla="*/ 2147483647 h 763"/>
                <a:gd name="T4" fmla="*/ 2147483647 w 1033"/>
                <a:gd name="T5" fmla="*/ 2147483647 h 763"/>
                <a:gd name="T6" fmla="*/ 2147483647 w 1033"/>
                <a:gd name="T7" fmla="*/ 2147483647 h 763"/>
                <a:gd name="T8" fmla="*/ 2147483647 w 1033"/>
                <a:gd name="T9" fmla="*/ 2147483647 h 763"/>
                <a:gd name="T10" fmla="*/ 2147483647 w 1033"/>
                <a:gd name="T11" fmla="*/ 2147483647 h 763"/>
                <a:gd name="T12" fmla="*/ 2147483647 w 1033"/>
                <a:gd name="T13" fmla="*/ 2147483647 h 763"/>
                <a:gd name="T14" fmla="*/ 2147483647 w 1033"/>
                <a:gd name="T15" fmla="*/ 2147483647 h 763"/>
                <a:gd name="T16" fmla="*/ 2147483647 w 1033"/>
                <a:gd name="T17" fmla="*/ 0 h 763"/>
                <a:gd name="T18" fmla="*/ 2147483647 w 1033"/>
                <a:gd name="T19" fmla="*/ 0 h 763"/>
                <a:gd name="T20" fmla="*/ 2147483647 w 1033"/>
                <a:gd name="T21" fmla="*/ 2147483647 h 763"/>
                <a:gd name="T22" fmla="*/ 2147483647 w 1033"/>
                <a:gd name="T23" fmla="*/ 2147483647 h 763"/>
                <a:gd name="T24" fmla="*/ 2147483647 w 1033"/>
                <a:gd name="T25" fmla="*/ 2147483647 h 763"/>
                <a:gd name="T26" fmla="*/ 2147483647 w 1033"/>
                <a:gd name="T27" fmla="*/ 2147483647 h 763"/>
                <a:gd name="T28" fmla="*/ 2147483647 w 1033"/>
                <a:gd name="T29" fmla="*/ 2147483647 h 763"/>
                <a:gd name="T30" fmla="*/ 2147483647 w 1033"/>
                <a:gd name="T31" fmla="*/ 2147483647 h 763"/>
                <a:gd name="T32" fmla="*/ 2147483647 w 1033"/>
                <a:gd name="T33" fmla="*/ 2147483647 h 763"/>
                <a:gd name="T34" fmla="*/ 2147483647 w 1033"/>
                <a:gd name="T35" fmla="*/ 2147483647 h 763"/>
                <a:gd name="T36" fmla="*/ 2147483647 w 1033"/>
                <a:gd name="T37" fmla="*/ 2147483647 h 763"/>
                <a:gd name="T38" fmla="*/ 2147483647 w 1033"/>
                <a:gd name="T39" fmla="*/ 2147483647 h 763"/>
                <a:gd name="T40" fmla="*/ 2147483647 w 1033"/>
                <a:gd name="T41" fmla="*/ 2147483647 h 763"/>
                <a:gd name="T42" fmla="*/ 2147483647 w 1033"/>
                <a:gd name="T43" fmla="*/ 2147483647 h 763"/>
                <a:gd name="T44" fmla="*/ 2147483647 w 1033"/>
                <a:gd name="T45" fmla="*/ 2147483647 h 763"/>
                <a:gd name="T46" fmla="*/ 2147483647 w 1033"/>
                <a:gd name="T47" fmla="*/ 2147483647 h 763"/>
                <a:gd name="T48" fmla="*/ 2147483647 w 1033"/>
                <a:gd name="T49" fmla="*/ 2147483647 h 7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3"/>
                <a:gd name="T76" fmla="*/ 0 h 763"/>
                <a:gd name="T77" fmla="*/ 1033 w 1033"/>
                <a:gd name="T78" fmla="*/ 763 h 7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3" h="763">
                  <a:moveTo>
                    <a:pt x="31" y="517"/>
                  </a:moveTo>
                  <a:lnTo>
                    <a:pt x="0" y="432"/>
                  </a:lnTo>
                  <a:lnTo>
                    <a:pt x="62" y="371"/>
                  </a:lnTo>
                  <a:lnTo>
                    <a:pt x="123" y="371"/>
                  </a:lnTo>
                  <a:lnTo>
                    <a:pt x="123" y="308"/>
                  </a:lnTo>
                  <a:lnTo>
                    <a:pt x="154" y="246"/>
                  </a:lnTo>
                  <a:lnTo>
                    <a:pt x="401" y="277"/>
                  </a:lnTo>
                  <a:lnTo>
                    <a:pt x="432" y="123"/>
                  </a:lnTo>
                  <a:lnTo>
                    <a:pt x="609" y="0"/>
                  </a:lnTo>
                  <a:lnTo>
                    <a:pt x="701" y="0"/>
                  </a:lnTo>
                  <a:lnTo>
                    <a:pt x="733" y="92"/>
                  </a:lnTo>
                  <a:lnTo>
                    <a:pt x="794" y="123"/>
                  </a:lnTo>
                  <a:lnTo>
                    <a:pt x="794" y="154"/>
                  </a:lnTo>
                  <a:lnTo>
                    <a:pt x="825" y="154"/>
                  </a:lnTo>
                  <a:lnTo>
                    <a:pt x="887" y="185"/>
                  </a:lnTo>
                  <a:lnTo>
                    <a:pt x="887" y="216"/>
                  </a:lnTo>
                  <a:lnTo>
                    <a:pt x="1002" y="216"/>
                  </a:lnTo>
                  <a:lnTo>
                    <a:pt x="1033" y="277"/>
                  </a:lnTo>
                  <a:lnTo>
                    <a:pt x="1002" y="308"/>
                  </a:lnTo>
                  <a:lnTo>
                    <a:pt x="918" y="401"/>
                  </a:lnTo>
                  <a:lnTo>
                    <a:pt x="948" y="432"/>
                  </a:lnTo>
                  <a:lnTo>
                    <a:pt x="640" y="547"/>
                  </a:lnTo>
                  <a:lnTo>
                    <a:pt x="370" y="763"/>
                  </a:lnTo>
                  <a:lnTo>
                    <a:pt x="31" y="609"/>
                  </a:lnTo>
                  <a:lnTo>
                    <a:pt x="31" y="517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Freeform 56"/>
            <p:cNvSpPr>
              <a:spLocks/>
            </p:cNvSpPr>
            <p:nvPr/>
          </p:nvSpPr>
          <p:spPr bwMode="auto">
            <a:xfrm>
              <a:off x="2545516" y="5417555"/>
              <a:ext cx="871846" cy="663341"/>
            </a:xfrm>
            <a:custGeom>
              <a:avLst/>
              <a:gdLst>
                <a:gd name="T0" fmla="*/ 2147483647 w 1273"/>
                <a:gd name="T1" fmla="*/ 2147483647 h 764"/>
                <a:gd name="T2" fmla="*/ 2147483647 w 1273"/>
                <a:gd name="T3" fmla="*/ 0 h 764"/>
                <a:gd name="T4" fmla="*/ 2147483647 w 1273"/>
                <a:gd name="T5" fmla="*/ 2147483647 h 764"/>
                <a:gd name="T6" fmla="*/ 2147483647 w 1273"/>
                <a:gd name="T7" fmla="*/ 2147483647 h 764"/>
                <a:gd name="T8" fmla="*/ 2147483647 w 1273"/>
                <a:gd name="T9" fmla="*/ 2147483647 h 764"/>
                <a:gd name="T10" fmla="*/ 2147483647 w 1273"/>
                <a:gd name="T11" fmla="*/ 2147483647 h 764"/>
                <a:gd name="T12" fmla="*/ 2147483647 w 1273"/>
                <a:gd name="T13" fmla="*/ 2147483647 h 764"/>
                <a:gd name="T14" fmla="*/ 2147483647 w 1273"/>
                <a:gd name="T15" fmla="*/ 2147483647 h 764"/>
                <a:gd name="T16" fmla="*/ 2147483647 w 1273"/>
                <a:gd name="T17" fmla="*/ 2147483647 h 764"/>
                <a:gd name="T18" fmla="*/ 2147483647 w 1273"/>
                <a:gd name="T19" fmla="*/ 2147483647 h 764"/>
                <a:gd name="T20" fmla="*/ 2147483647 w 1273"/>
                <a:gd name="T21" fmla="*/ 2147483647 h 764"/>
                <a:gd name="T22" fmla="*/ 2147483647 w 1273"/>
                <a:gd name="T23" fmla="*/ 2147483647 h 764"/>
                <a:gd name="T24" fmla="*/ 2147483647 w 1273"/>
                <a:gd name="T25" fmla="*/ 2147483647 h 764"/>
                <a:gd name="T26" fmla="*/ 2147483647 w 1273"/>
                <a:gd name="T27" fmla="*/ 2147483647 h 764"/>
                <a:gd name="T28" fmla="*/ 2147483647 w 1273"/>
                <a:gd name="T29" fmla="*/ 2147483647 h 764"/>
                <a:gd name="T30" fmla="*/ 2147483647 w 1273"/>
                <a:gd name="T31" fmla="*/ 2147483647 h 764"/>
                <a:gd name="T32" fmla="*/ 2147483647 w 1273"/>
                <a:gd name="T33" fmla="*/ 2147483647 h 764"/>
                <a:gd name="T34" fmla="*/ 2147483647 w 1273"/>
                <a:gd name="T35" fmla="*/ 2147483647 h 764"/>
                <a:gd name="T36" fmla="*/ 2147483647 w 1273"/>
                <a:gd name="T37" fmla="*/ 2147483647 h 764"/>
                <a:gd name="T38" fmla="*/ 2147483647 w 1273"/>
                <a:gd name="T39" fmla="*/ 2147483647 h 764"/>
                <a:gd name="T40" fmla="*/ 2147483647 w 1273"/>
                <a:gd name="T41" fmla="*/ 2147483647 h 764"/>
                <a:gd name="T42" fmla="*/ 0 w 1273"/>
                <a:gd name="T43" fmla="*/ 2147483647 h 764"/>
                <a:gd name="T44" fmla="*/ 2147483647 w 1273"/>
                <a:gd name="T45" fmla="*/ 2147483647 h 764"/>
                <a:gd name="T46" fmla="*/ 2147483647 w 1273"/>
                <a:gd name="T47" fmla="*/ 2147483647 h 764"/>
                <a:gd name="T48" fmla="*/ 2147483647 w 1273"/>
                <a:gd name="T49" fmla="*/ 2147483647 h 764"/>
                <a:gd name="T50" fmla="*/ 2147483647 w 1273"/>
                <a:gd name="T51" fmla="*/ 2147483647 h 764"/>
                <a:gd name="T52" fmla="*/ 2147483647 w 1273"/>
                <a:gd name="T53" fmla="*/ 2147483647 h 764"/>
                <a:gd name="T54" fmla="*/ 2147483647 w 1273"/>
                <a:gd name="T55" fmla="*/ 2147483647 h 764"/>
                <a:gd name="T56" fmla="*/ 2147483647 w 1273"/>
                <a:gd name="T57" fmla="*/ 2147483647 h 7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73"/>
                <a:gd name="T88" fmla="*/ 0 h 764"/>
                <a:gd name="T89" fmla="*/ 1273 w 1273"/>
                <a:gd name="T90" fmla="*/ 764 h 7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73" h="764">
                  <a:moveTo>
                    <a:pt x="548" y="62"/>
                  </a:moveTo>
                  <a:lnTo>
                    <a:pt x="664" y="0"/>
                  </a:lnTo>
                  <a:lnTo>
                    <a:pt x="787" y="31"/>
                  </a:lnTo>
                  <a:lnTo>
                    <a:pt x="1096" y="425"/>
                  </a:lnTo>
                  <a:lnTo>
                    <a:pt x="1096" y="486"/>
                  </a:lnTo>
                  <a:lnTo>
                    <a:pt x="1273" y="580"/>
                  </a:lnTo>
                  <a:lnTo>
                    <a:pt x="1211" y="610"/>
                  </a:lnTo>
                  <a:lnTo>
                    <a:pt x="1096" y="672"/>
                  </a:lnTo>
                  <a:lnTo>
                    <a:pt x="1150" y="764"/>
                  </a:lnTo>
                  <a:lnTo>
                    <a:pt x="1096" y="764"/>
                  </a:lnTo>
                  <a:lnTo>
                    <a:pt x="911" y="672"/>
                  </a:lnTo>
                  <a:lnTo>
                    <a:pt x="849" y="703"/>
                  </a:lnTo>
                  <a:lnTo>
                    <a:pt x="787" y="641"/>
                  </a:lnTo>
                  <a:lnTo>
                    <a:pt x="725" y="641"/>
                  </a:lnTo>
                  <a:lnTo>
                    <a:pt x="516" y="610"/>
                  </a:lnTo>
                  <a:lnTo>
                    <a:pt x="487" y="549"/>
                  </a:lnTo>
                  <a:lnTo>
                    <a:pt x="424" y="580"/>
                  </a:lnTo>
                  <a:lnTo>
                    <a:pt x="332" y="580"/>
                  </a:lnTo>
                  <a:lnTo>
                    <a:pt x="301" y="610"/>
                  </a:lnTo>
                  <a:lnTo>
                    <a:pt x="61" y="580"/>
                  </a:lnTo>
                  <a:lnTo>
                    <a:pt x="61" y="518"/>
                  </a:lnTo>
                  <a:lnTo>
                    <a:pt x="0" y="518"/>
                  </a:lnTo>
                  <a:lnTo>
                    <a:pt x="61" y="371"/>
                  </a:lnTo>
                  <a:lnTo>
                    <a:pt x="93" y="371"/>
                  </a:lnTo>
                  <a:lnTo>
                    <a:pt x="93" y="279"/>
                  </a:lnTo>
                  <a:lnTo>
                    <a:pt x="301" y="186"/>
                  </a:lnTo>
                  <a:lnTo>
                    <a:pt x="178" y="94"/>
                  </a:lnTo>
                  <a:lnTo>
                    <a:pt x="487" y="31"/>
                  </a:lnTo>
                  <a:lnTo>
                    <a:pt x="548" y="62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" name="Freeform 12"/>
            <p:cNvSpPr>
              <a:spLocks/>
            </p:cNvSpPr>
            <p:nvPr/>
          </p:nvSpPr>
          <p:spPr bwMode="auto">
            <a:xfrm>
              <a:off x="3647357" y="3124393"/>
              <a:ext cx="625804" cy="688305"/>
            </a:xfrm>
            <a:custGeom>
              <a:avLst/>
              <a:gdLst>
                <a:gd name="T0" fmla="*/ 2147483647 w 910"/>
                <a:gd name="T1" fmla="*/ 2147483647 h 795"/>
                <a:gd name="T2" fmla="*/ 2147483647 w 910"/>
                <a:gd name="T3" fmla="*/ 2147483647 h 795"/>
                <a:gd name="T4" fmla="*/ 2147483647 w 910"/>
                <a:gd name="T5" fmla="*/ 2147483647 h 795"/>
                <a:gd name="T6" fmla="*/ 2147483647 w 910"/>
                <a:gd name="T7" fmla="*/ 2147483647 h 795"/>
                <a:gd name="T8" fmla="*/ 2147483647 w 910"/>
                <a:gd name="T9" fmla="*/ 2147483647 h 795"/>
                <a:gd name="T10" fmla="*/ 0 w 910"/>
                <a:gd name="T11" fmla="*/ 2147483647 h 795"/>
                <a:gd name="T12" fmla="*/ 2147483647 w 910"/>
                <a:gd name="T13" fmla="*/ 2147483647 h 795"/>
                <a:gd name="T14" fmla="*/ 2147483647 w 910"/>
                <a:gd name="T15" fmla="*/ 2147483647 h 795"/>
                <a:gd name="T16" fmla="*/ 2147483647 w 910"/>
                <a:gd name="T17" fmla="*/ 2147483647 h 795"/>
                <a:gd name="T18" fmla="*/ 2147483647 w 910"/>
                <a:gd name="T19" fmla="*/ 2147483647 h 795"/>
                <a:gd name="T20" fmla="*/ 2147483647 w 910"/>
                <a:gd name="T21" fmla="*/ 2147483647 h 795"/>
                <a:gd name="T22" fmla="*/ 2147483647 w 910"/>
                <a:gd name="T23" fmla="*/ 2147483647 h 795"/>
                <a:gd name="T24" fmla="*/ 2147483647 w 910"/>
                <a:gd name="T25" fmla="*/ 2147483647 h 795"/>
                <a:gd name="T26" fmla="*/ 2147483647 w 910"/>
                <a:gd name="T27" fmla="*/ 2147483647 h 795"/>
                <a:gd name="T28" fmla="*/ 2147483647 w 910"/>
                <a:gd name="T29" fmla="*/ 2147483647 h 795"/>
                <a:gd name="T30" fmla="*/ 2147483647 w 910"/>
                <a:gd name="T31" fmla="*/ 0 h 795"/>
                <a:gd name="T32" fmla="*/ 2147483647 w 910"/>
                <a:gd name="T33" fmla="*/ 0 h 795"/>
                <a:gd name="T34" fmla="*/ 2147483647 w 910"/>
                <a:gd name="T35" fmla="*/ 2147483647 h 795"/>
                <a:gd name="T36" fmla="*/ 2147483647 w 910"/>
                <a:gd name="T37" fmla="*/ 2147483647 h 795"/>
                <a:gd name="T38" fmla="*/ 2147483647 w 910"/>
                <a:gd name="T39" fmla="*/ 2147483647 h 7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0"/>
                <a:gd name="T61" fmla="*/ 0 h 795"/>
                <a:gd name="T62" fmla="*/ 910 w 910"/>
                <a:gd name="T63" fmla="*/ 795 h 79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0" h="795">
                  <a:moveTo>
                    <a:pt x="787" y="424"/>
                  </a:moveTo>
                  <a:lnTo>
                    <a:pt x="756" y="424"/>
                  </a:lnTo>
                  <a:lnTo>
                    <a:pt x="148" y="795"/>
                  </a:lnTo>
                  <a:lnTo>
                    <a:pt x="85" y="702"/>
                  </a:lnTo>
                  <a:lnTo>
                    <a:pt x="23" y="671"/>
                  </a:lnTo>
                  <a:lnTo>
                    <a:pt x="0" y="610"/>
                  </a:lnTo>
                  <a:lnTo>
                    <a:pt x="85" y="547"/>
                  </a:lnTo>
                  <a:lnTo>
                    <a:pt x="85" y="517"/>
                  </a:lnTo>
                  <a:lnTo>
                    <a:pt x="85" y="363"/>
                  </a:lnTo>
                  <a:lnTo>
                    <a:pt x="85" y="278"/>
                  </a:lnTo>
                  <a:lnTo>
                    <a:pt x="23" y="247"/>
                  </a:lnTo>
                  <a:lnTo>
                    <a:pt x="23" y="186"/>
                  </a:lnTo>
                  <a:lnTo>
                    <a:pt x="271" y="123"/>
                  </a:lnTo>
                  <a:lnTo>
                    <a:pt x="363" y="62"/>
                  </a:lnTo>
                  <a:lnTo>
                    <a:pt x="455" y="31"/>
                  </a:lnTo>
                  <a:lnTo>
                    <a:pt x="486" y="0"/>
                  </a:lnTo>
                  <a:lnTo>
                    <a:pt x="664" y="0"/>
                  </a:lnTo>
                  <a:lnTo>
                    <a:pt x="695" y="186"/>
                  </a:lnTo>
                  <a:lnTo>
                    <a:pt x="910" y="393"/>
                  </a:lnTo>
                  <a:lnTo>
                    <a:pt x="787" y="42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Freeform 59"/>
            <p:cNvSpPr>
              <a:spLocks/>
            </p:cNvSpPr>
            <p:nvPr/>
          </p:nvSpPr>
          <p:spPr bwMode="auto">
            <a:xfrm>
              <a:off x="4305254" y="2851568"/>
              <a:ext cx="21395" cy="16048"/>
            </a:xfrm>
            <a:custGeom>
              <a:avLst/>
              <a:gdLst>
                <a:gd name="T0" fmla="*/ 0 w 33"/>
                <a:gd name="T1" fmla="*/ 2147483647 h 18"/>
                <a:gd name="T2" fmla="*/ 2147483647 w 33"/>
                <a:gd name="T3" fmla="*/ 2147483647 h 18"/>
                <a:gd name="T4" fmla="*/ 2147483647 w 33"/>
                <a:gd name="T5" fmla="*/ 2147483647 h 18"/>
                <a:gd name="T6" fmla="*/ 2147483647 w 33"/>
                <a:gd name="T7" fmla="*/ 2147483647 h 18"/>
                <a:gd name="T8" fmla="*/ 2147483647 w 33"/>
                <a:gd name="T9" fmla="*/ 2147483647 h 18"/>
                <a:gd name="T10" fmla="*/ 2147483647 w 33"/>
                <a:gd name="T11" fmla="*/ 2147483647 h 18"/>
                <a:gd name="T12" fmla="*/ 2147483647 w 33"/>
                <a:gd name="T13" fmla="*/ 2147483647 h 18"/>
                <a:gd name="T14" fmla="*/ 2147483647 w 33"/>
                <a:gd name="T15" fmla="*/ 2147483647 h 18"/>
                <a:gd name="T16" fmla="*/ 2147483647 w 33"/>
                <a:gd name="T17" fmla="*/ 2147483647 h 18"/>
                <a:gd name="T18" fmla="*/ 2147483647 w 33"/>
                <a:gd name="T19" fmla="*/ 2147483647 h 18"/>
                <a:gd name="T20" fmla="*/ 2147483647 w 33"/>
                <a:gd name="T21" fmla="*/ 2147483647 h 18"/>
                <a:gd name="T22" fmla="*/ 2147483647 w 33"/>
                <a:gd name="T23" fmla="*/ 2147483647 h 18"/>
                <a:gd name="T24" fmla="*/ 2147483647 w 33"/>
                <a:gd name="T25" fmla="*/ 0 h 18"/>
                <a:gd name="T26" fmla="*/ 2147483647 w 33"/>
                <a:gd name="T27" fmla="*/ 2147483647 h 18"/>
                <a:gd name="T28" fmla="*/ 2147483647 w 33"/>
                <a:gd name="T29" fmla="*/ 2147483647 h 18"/>
                <a:gd name="T30" fmla="*/ 2147483647 w 33"/>
                <a:gd name="T31" fmla="*/ 2147483647 h 18"/>
                <a:gd name="T32" fmla="*/ 2147483647 w 33"/>
                <a:gd name="T33" fmla="*/ 2147483647 h 18"/>
                <a:gd name="T34" fmla="*/ 2147483647 w 33"/>
                <a:gd name="T35" fmla="*/ 2147483647 h 18"/>
                <a:gd name="T36" fmla="*/ 2147483647 w 33"/>
                <a:gd name="T37" fmla="*/ 2147483647 h 18"/>
                <a:gd name="T38" fmla="*/ 2147483647 w 33"/>
                <a:gd name="T39" fmla="*/ 2147483647 h 18"/>
                <a:gd name="T40" fmla="*/ 0 w 33"/>
                <a:gd name="T41" fmla="*/ 2147483647 h 18"/>
                <a:gd name="T42" fmla="*/ 0 w 33"/>
                <a:gd name="T43" fmla="*/ 2147483647 h 18"/>
                <a:gd name="T44" fmla="*/ 0 w 33"/>
                <a:gd name="T45" fmla="*/ 2147483647 h 18"/>
                <a:gd name="T46" fmla="*/ 0 w 33"/>
                <a:gd name="T47" fmla="*/ 2147483647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"/>
                <a:gd name="T73" fmla="*/ 0 h 18"/>
                <a:gd name="T74" fmla="*/ 33 w 33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" h="18">
                  <a:moveTo>
                    <a:pt x="0" y="18"/>
                  </a:moveTo>
                  <a:lnTo>
                    <a:pt x="33" y="18"/>
                  </a:lnTo>
                  <a:lnTo>
                    <a:pt x="32" y="16"/>
                  </a:lnTo>
                  <a:lnTo>
                    <a:pt x="31" y="12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28" y="7"/>
                  </a:lnTo>
                  <a:lnTo>
                    <a:pt x="27" y="5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8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0" y="18"/>
                  </a:lnTo>
                </a:path>
              </a:pathLst>
            </a:custGeom>
            <a:solidFill>
              <a:srgbClr val="FFCC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B6BA1ECB-403E-47D8-8738-60D7770A00DE}"/>
              </a:ext>
            </a:extLst>
          </p:cNvPr>
          <p:cNvSpPr/>
          <p:nvPr/>
        </p:nvSpPr>
        <p:spPr>
          <a:xfrm>
            <a:off x="3840954" y="3642770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Decision 66">
            <a:extLst>
              <a:ext uri="{FF2B5EF4-FFF2-40B4-BE49-F238E27FC236}">
                <a16:creationId xmlns:a16="http://schemas.microsoft.com/office/drawing/2014/main" id="{8F0C7A13-39C9-4F5E-B5D5-BBA71128EF64}"/>
              </a:ext>
            </a:extLst>
          </p:cNvPr>
          <p:cNvSpPr/>
          <p:nvPr/>
        </p:nvSpPr>
        <p:spPr>
          <a:xfrm>
            <a:off x="3684837" y="3103379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lowchart: Decision 68">
            <a:extLst>
              <a:ext uri="{FF2B5EF4-FFF2-40B4-BE49-F238E27FC236}">
                <a16:creationId xmlns:a16="http://schemas.microsoft.com/office/drawing/2014/main" id="{1CDE6C69-5EFC-4875-9F3D-84417EF384E8}"/>
              </a:ext>
            </a:extLst>
          </p:cNvPr>
          <p:cNvSpPr/>
          <p:nvPr/>
        </p:nvSpPr>
        <p:spPr>
          <a:xfrm>
            <a:off x="4492804" y="4355448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Decision 70">
            <a:extLst>
              <a:ext uri="{FF2B5EF4-FFF2-40B4-BE49-F238E27FC236}">
                <a16:creationId xmlns:a16="http://schemas.microsoft.com/office/drawing/2014/main" id="{1BEBF8A1-B01A-4FDC-B567-9C2733906AE6}"/>
              </a:ext>
            </a:extLst>
          </p:cNvPr>
          <p:cNvSpPr/>
          <p:nvPr/>
        </p:nvSpPr>
        <p:spPr>
          <a:xfrm>
            <a:off x="1089385" y="4460099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Decision 79">
            <a:extLst>
              <a:ext uri="{FF2B5EF4-FFF2-40B4-BE49-F238E27FC236}">
                <a16:creationId xmlns:a16="http://schemas.microsoft.com/office/drawing/2014/main" id="{BA59944C-A8DB-4202-B5F9-4B6E2CF805CF}"/>
              </a:ext>
            </a:extLst>
          </p:cNvPr>
          <p:cNvSpPr/>
          <p:nvPr/>
        </p:nvSpPr>
        <p:spPr>
          <a:xfrm>
            <a:off x="1971258" y="5349264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Decision 82">
            <a:extLst>
              <a:ext uri="{FF2B5EF4-FFF2-40B4-BE49-F238E27FC236}">
                <a16:creationId xmlns:a16="http://schemas.microsoft.com/office/drawing/2014/main" id="{FBECAA8A-DD8E-488B-AF94-88E21040C5E5}"/>
              </a:ext>
            </a:extLst>
          </p:cNvPr>
          <p:cNvSpPr/>
          <p:nvPr/>
        </p:nvSpPr>
        <p:spPr>
          <a:xfrm>
            <a:off x="1822358" y="5251874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lowchart: Decision 84">
            <a:extLst>
              <a:ext uri="{FF2B5EF4-FFF2-40B4-BE49-F238E27FC236}">
                <a16:creationId xmlns:a16="http://schemas.microsoft.com/office/drawing/2014/main" id="{AF089A92-AB54-4C94-ACAA-8135045F0FC2}"/>
              </a:ext>
            </a:extLst>
          </p:cNvPr>
          <p:cNvSpPr/>
          <p:nvPr/>
        </p:nvSpPr>
        <p:spPr>
          <a:xfrm>
            <a:off x="2109265" y="5763124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lowchart: Decision 87">
            <a:extLst>
              <a:ext uri="{FF2B5EF4-FFF2-40B4-BE49-F238E27FC236}">
                <a16:creationId xmlns:a16="http://schemas.microsoft.com/office/drawing/2014/main" id="{31CC4ED5-193A-4303-8639-236A6B81FBA2}"/>
              </a:ext>
            </a:extLst>
          </p:cNvPr>
          <p:cNvSpPr/>
          <p:nvPr/>
        </p:nvSpPr>
        <p:spPr>
          <a:xfrm>
            <a:off x="4279730" y="2403700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Decision 88">
            <a:extLst>
              <a:ext uri="{FF2B5EF4-FFF2-40B4-BE49-F238E27FC236}">
                <a16:creationId xmlns:a16="http://schemas.microsoft.com/office/drawing/2014/main" id="{B023A4C4-BB8A-46CF-ADA2-64126F227D8B}"/>
              </a:ext>
            </a:extLst>
          </p:cNvPr>
          <p:cNvSpPr/>
          <p:nvPr/>
        </p:nvSpPr>
        <p:spPr>
          <a:xfrm>
            <a:off x="3587740" y="5456843"/>
            <a:ext cx="99378" cy="90051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8FA482-B4A1-4BFA-BAD6-500E494C64B7}"/>
              </a:ext>
            </a:extLst>
          </p:cNvPr>
          <p:cNvGrpSpPr/>
          <p:nvPr/>
        </p:nvGrpSpPr>
        <p:grpSpPr>
          <a:xfrm>
            <a:off x="7758364" y="1577454"/>
            <a:ext cx="3706480" cy="3231654"/>
            <a:chOff x="6558129" y="2875169"/>
            <a:chExt cx="3706480" cy="323165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CA13A0-DF0A-402B-A441-8B3E3A33DDA7}"/>
                </a:ext>
              </a:extLst>
            </p:cNvPr>
            <p:cNvSpPr txBox="1"/>
            <p:nvPr/>
          </p:nvSpPr>
          <p:spPr>
            <a:xfrm>
              <a:off x="6558129" y="2875169"/>
              <a:ext cx="3706480" cy="32316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       Cohort 1 Clinics</a:t>
              </a:r>
              <a:br>
                <a:rPr lang="en-US" sz="1200" dirty="0">
                  <a:latin typeface="Calibri"/>
                </a:rPr>
              </a:br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         Community Care of West Virginia                              </a:t>
              </a:r>
              <a:endParaRPr lang="en-US" sz="1200" dirty="0">
                <a:solidFill>
                  <a:srgbClr val="444444"/>
                </a:solidFill>
                <a:latin typeface="Calibri" panose="020F0502020204030204" pitchFamily="34" charset="0"/>
              </a:endParaRPr>
            </a:p>
            <a:p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          Ebenezer Medical Outreach, Inc.  </a:t>
              </a:r>
              <a:endParaRPr lang="en-US" sz="1200" dirty="0">
                <a:solidFill>
                  <a:srgbClr val="444444"/>
                </a:solidFill>
                <a:latin typeface="Calibri" panose="020F0502020204030204" pitchFamily="34" charset="0"/>
                <a:cs typeface="Calibri"/>
              </a:endParaRPr>
            </a:p>
            <a:p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         </a:t>
              </a:r>
              <a:r>
                <a:rPr lang="en-US" sz="1200" b="0" i="0" dirty="0">
                  <a:solidFill>
                    <a:srgbClr val="444444"/>
                  </a:solidFill>
                  <a:effectLst/>
                  <a:latin typeface="Calibri"/>
                  <a:cs typeface="Calibri"/>
                </a:rPr>
                <a:t> Hygeia Facilities Foundation, Inc</a:t>
              </a:r>
              <a:br>
                <a:rPr lang="en-US" sz="1200" dirty="0">
                  <a:latin typeface="Calibri" panose="020F0502020204030204" pitchFamily="34" charset="0"/>
                </a:rPr>
              </a:br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          Robert C. Byrd Clinic</a:t>
              </a:r>
              <a:endParaRPr lang="en-US" sz="1200" dirty="0">
                <a:solidFill>
                  <a:srgbClr val="444444"/>
                </a:solidFill>
                <a:latin typeface="Calibri" panose="020F0502020204030204" pitchFamily="34" charset="0"/>
                <a:cs typeface="Calibri"/>
              </a:endParaRPr>
            </a:p>
            <a:p>
              <a:endParaRPr lang="en-US" sz="1200" dirty="0">
                <a:solidFill>
                  <a:srgbClr val="444444"/>
                </a:solidFill>
                <a:latin typeface="Calibri"/>
                <a:cs typeface="Calibri"/>
              </a:endParaRPr>
            </a:p>
            <a:p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        Cohort 1 &amp; 2 </a:t>
              </a:r>
            </a:p>
            <a:p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            Milan Puskar Health Right</a:t>
              </a:r>
              <a:endPara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/>
              </a:endParaRPr>
            </a:p>
            <a:p>
              <a:endParaRPr lang="en-US" sz="1200" dirty="0">
                <a:solidFill>
                  <a:srgbClr val="444444"/>
                </a:solidFill>
                <a:latin typeface="Calibri" panose="020F0502020204030204" pitchFamily="34" charset="0"/>
                <a:cs typeface="Calibri"/>
              </a:endParaRPr>
            </a:p>
            <a:p>
              <a:r>
                <a:rPr lang="en-US" sz="1200" dirty="0">
                  <a:solidFill>
                    <a:srgbClr val="444444"/>
                  </a:solidFill>
                  <a:latin typeface="Calibri" panose="020F0502020204030204" pitchFamily="34" charset="0"/>
                  <a:cs typeface="Calibri"/>
                </a:rPr>
                <a:t>          </a:t>
              </a:r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Cohort 2 Clinics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r>
                <a:rPr lang="en-US" sz="1200" dirty="0">
                  <a:latin typeface="Calibri"/>
                </a:rPr>
                <a:t>             New River Health Association</a:t>
              </a:r>
            </a:p>
            <a:p>
              <a:r>
                <a:rPr lang="en-US" sz="1200" dirty="0">
                  <a:latin typeface="Calibri"/>
                </a:rPr>
                <a:t>             Webster Memorial Hospital Rural Health Clinics</a:t>
              </a:r>
              <a:endParaRPr lang="en-US" sz="1200" dirty="0">
                <a:latin typeface="Calibri"/>
                <a:cs typeface="Calibri"/>
              </a:endParaRPr>
            </a:p>
            <a:p>
              <a:r>
                <a:rPr lang="en-US" sz="1200" dirty="0">
                  <a:latin typeface="Calibri"/>
                </a:rPr>
                <a:t>             Mountaineer Community Health</a:t>
              </a:r>
            </a:p>
            <a:p>
              <a:r>
                <a:rPr lang="en-US" sz="1200" dirty="0">
                  <a:latin typeface="Calibri"/>
                </a:rPr>
                <a:t>             Southern West Virginia Health Systems</a:t>
              </a:r>
              <a:br>
                <a:rPr lang="en-US" sz="1200" dirty="0">
                  <a:latin typeface="Calibri"/>
                </a:rPr>
              </a:br>
              <a:r>
                <a:rPr lang="en-US" sz="1200" dirty="0">
                  <a:solidFill>
                    <a:srgbClr val="444444"/>
                  </a:solidFill>
                  <a:latin typeface="Calibri"/>
                  <a:cs typeface="Calibri"/>
                </a:rPr>
                <a:t>             </a:t>
              </a:r>
              <a:br>
                <a:rPr lang="en-US" sz="1200" dirty="0">
                  <a:latin typeface="Calibri" panose="020F0502020204030204" pitchFamily="34" charset="0"/>
                </a:rPr>
              </a:br>
              <a:r>
                <a:rPr lang="en-US" sz="1200" dirty="0">
                  <a:latin typeface="Calibri"/>
                  <a:cs typeface="Calibri"/>
                </a:rPr>
                <a:t>           WV PICCS</a:t>
              </a:r>
              <a:br>
                <a:rPr lang="en-US" sz="1200" dirty="0">
                  <a:latin typeface="Calibri" panose="020F0502020204030204" pitchFamily="34" charset="0"/>
                </a:rPr>
              </a:br>
              <a:endParaRPr lang="en-US" sz="1200">
                <a:cs typeface="Calibri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F2FEE46-6C85-4E69-AF27-4D3223544876}"/>
                </a:ext>
              </a:extLst>
            </p:cNvPr>
            <p:cNvGrpSpPr/>
            <p:nvPr/>
          </p:nvGrpSpPr>
          <p:grpSpPr>
            <a:xfrm>
              <a:off x="6682041" y="2936930"/>
              <a:ext cx="268396" cy="3069958"/>
              <a:chOff x="6682041" y="2936930"/>
              <a:chExt cx="268396" cy="3069958"/>
            </a:xfrm>
          </p:grpSpPr>
          <p:sp>
            <p:nvSpPr>
              <p:cNvPr id="77" name="Flowchart: Decision 76">
                <a:extLst>
                  <a:ext uri="{FF2B5EF4-FFF2-40B4-BE49-F238E27FC236}">
                    <a16:creationId xmlns:a16="http://schemas.microsoft.com/office/drawing/2014/main" id="{FE16FF62-663C-4340-B889-983C6E450849}"/>
                  </a:ext>
                </a:extLst>
              </p:cNvPr>
              <p:cNvSpPr/>
              <p:nvPr/>
            </p:nvSpPr>
            <p:spPr>
              <a:xfrm>
                <a:off x="6682041" y="2936930"/>
                <a:ext cx="164411" cy="180543"/>
              </a:xfrm>
              <a:prstGeom prst="flowChartDecisio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Decision 77">
                <a:extLst>
                  <a:ext uri="{FF2B5EF4-FFF2-40B4-BE49-F238E27FC236}">
                    <a16:creationId xmlns:a16="http://schemas.microsoft.com/office/drawing/2014/main" id="{ED5D875D-A160-46C5-8FBD-5DACF3E948F8}"/>
                  </a:ext>
                </a:extLst>
              </p:cNvPr>
              <p:cNvSpPr/>
              <p:nvPr/>
            </p:nvSpPr>
            <p:spPr>
              <a:xfrm>
                <a:off x="6730584" y="4044660"/>
                <a:ext cx="164411" cy="180543"/>
              </a:xfrm>
              <a:prstGeom prst="flowChartDecision">
                <a:avLst/>
              </a:prstGeom>
              <a:pattFill prst="solidDmnd">
                <a:fgClr>
                  <a:srgbClr val="92D050"/>
                </a:fgClr>
                <a:bgClr>
                  <a:srgbClr val="FFFF00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lowchart: Decision 86">
                <a:extLst>
                  <a:ext uri="{FF2B5EF4-FFF2-40B4-BE49-F238E27FC236}">
                    <a16:creationId xmlns:a16="http://schemas.microsoft.com/office/drawing/2014/main" id="{A02AB000-31C9-4617-ABBC-9A9204D6EF63}"/>
                  </a:ext>
                </a:extLst>
              </p:cNvPr>
              <p:cNvSpPr/>
              <p:nvPr/>
            </p:nvSpPr>
            <p:spPr>
              <a:xfrm>
                <a:off x="6725066" y="4605145"/>
                <a:ext cx="164411" cy="180543"/>
              </a:xfrm>
              <a:prstGeom prst="flowChartDecision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Star: 5 Points 7">
                <a:extLst>
                  <a:ext uri="{FF2B5EF4-FFF2-40B4-BE49-F238E27FC236}">
                    <a16:creationId xmlns:a16="http://schemas.microsoft.com/office/drawing/2014/main" id="{CD3F1E48-D191-4A38-A881-2D8C6C41D649}"/>
                  </a:ext>
                </a:extLst>
              </p:cNvPr>
              <p:cNvSpPr/>
              <p:nvPr/>
            </p:nvSpPr>
            <p:spPr>
              <a:xfrm>
                <a:off x="6725066" y="5789853"/>
                <a:ext cx="225371" cy="217035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3B57D330-A9AC-4CE4-82A5-0A2CDAEF44A7}"/>
              </a:ext>
            </a:extLst>
          </p:cNvPr>
          <p:cNvSpPr/>
          <p:nvPr/>
        </p:nvSpPr>
        <p:spPr>
          <a:xfrm>
            <a:off x="4356237" y="2276555"/>
            <a:ext cx="164411" cy="176395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A3966-EB5F-44C0-8A16-D5CBBDAB26D2}"/>
              </a:ext>
            </a:extLst>
          </p:cNvPr>
          <p:cNvSpPr txBox="1"/>
          <p:nvPr/>
        </p:nvSpPr>
        <p:spPr>
          <a:xfrm>
            <a:off x="510834" y="3178"/>
            <a:ext cx="11515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WV Program to Increase Colorectal Cancer Screening </a:t>
            </a:r>
          </a:p>
          <a:p>
            <a:pPr algn="ctr"/>
            <a:r>
              <a:rPr lang="en-US" sz="2400" dirty="0"/>
              <a:t>Cohort 1 &amp; 2 Partner Clinics (2020 – 2025)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76D0C2A-9901-493E-9B67-C504D942DEA2}"/>
              </a:ext>
            </a:extLst>
          </p:cNvPr>
          <p:cNvSpPr/>
          <p:nvPr/>
        </p:nvSpPr>
        <p:spPr>
          <a:xfrm>
            <a:off x="3708702" y="4264360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CC2F257-5C86-4F11-A649-D2E3240FA048}"/>
              </a:ext>
            </a:extLst>
          </p:cNvPr>
          <p:cNvSpPr/>
          <p:nvPr/>
        </p:nvSpPr>
        <p:spPr>
          <a:xfrm>
            <a:off x="3575597" y="4408173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06D51A54-C726-43D1-81B3-05D64A0A2448}"/>
              </a:ext>
            </a:extLst>
          </p:cNvPr>
          <p:cNvSpPr/>
          <p:nvPr/>
        </p:nvSpPr>
        <p:spPr>
          <a:xfrm>
            <a:off x="2570275" y="4997689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46D38119-9BFA-4DF0-9A0E-3B8BB5D82287}"/>
              </a:ext>
            </a:extLst>
          </p:cNvPr>
          <p:cNvSpPr/>
          <p:nvPr/>
        </p:nvSpPr>
        <p:spPr>
          <a:xfrm>
            <a:off x="2610914" y="5293900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B22BC42D-5A17-46D6-B817-46DDAE604545}"/>
              </a:ext>
            </a:extLst>
          </p:cNvPr>
          <p:cNvSpPr/>
          <p:nvPr/>
        </p:nvSpPr>
        <p:spPr>
          <a:xfrm>
            <a:off x="3071485" y="4716141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4B24E689-1051-4D79-8ACC-4DF760AA9612}"/>
              </a:ext>
            </a:extLst>
          </p:cNvPr>
          <p:cNvSpPr/>
          <p:nvPr/>
        </p:nvSpPr>
        <p:spPr>
          <a:xfrm>
            <a:off x="2373113" y="5563182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409522FD-360F-4BEC-A7E4-289271CB369B}"/>
              </a:ext>
            </a:extLst>
          </p:cNvPr>
          <p:cNvSpPr/>
          <p:nvPr/>
        </p:nvSpPr>
        <p:spPr>
          <a:xfrm>
            <a:off x="5903512" y="2898437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45743A8F-A719-4EE1-A459-C2615110A342}"/>
              </a:ext>
            </a:extLst>
          </p:cNvPr>
          <p:cNvSpPr/>
          <p:nvPr/>
        </p:nvSpPr>
        <p:spPr>
          <a:xfrm>
            <a:off x="1471089" y="5428284"/>
            <a:ext cx="85245" cy="91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7C1D0AF3-61B8-46A6-8209-BD1FFCE820BC}"/>
              </a:ext>
            </a:extLst>
          </p:cNvPr>
          <p:cNvSpPr/>
          <p:nvPr/>
        </p:nvSpPr>
        <p:spPr>
          <a:xfrm flipV="1">
            <a:off x="1202122" y="5802893"/>
            <a:ext cx="95405" cy="112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5145CE-A72F-2745-2E5E-F55D524DAE43}"/>
              </a:ext>
            </a:extLst>
          </p:cNvPr>
          <p:cNvSpPr/>
          <p:nvPr/>
        </p:nvSpPr>
        <p:spPr>
          <a:xfrm flipV="1">
            <a:off x="1364681" y="5101852"/>
            <a:ext cx="105565" cy="101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7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811328802DA429DD56947BDFF7FDE" ma:contentTypeVersion="15" ma:contentTypeDescription="Create a new document." ma:contentTypeScope="" ma:versionID="bdf425d8bad6f84c0f547d95e18b639f">
  <xsd:schema xmlns:xsd="http://www.w3.org/2001/XMLSchema" xmlns:xs="http://www.w3.org/2001/XMLSchema" xmlns:p="http://schemas.microsoft.com/office/2006/metadata/properties" xmlns:ns1="http://schemas.microsoft.com/sharepoint/v3" xmlns:ns3="6d7c06cf-e4d2-4192-b206-0b15f614fa38" xmlns:ns4="5f859a8c-2f73-4aad-8665-e54f9d9a282a" targetNamespace="http://schemas.microsoft.com/office/2006/metadata/properties" ma:root="true" ma:fieldsID="ab6fc9dc90bb91c786cc13d79ceda334" ns1:_="" ns3:_="" ns4:_="">
    <xsd:import namespace="http://schemas.microsoft.com/sharepoint/v3"/>
    <xsd:import namespace="6d7c06cf-e4d2-4192-b206-0b15f614fa38"/>
    <xsd:import namespace="5f859a8c-2f73-4aad-8665-e54f9d9a28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06cf-e4d2-4192-b206-0b15f614f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59a8c-2f73-4aad-8665-e54f9d9a28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2ED9E-262A-4455-964C-AB062B871F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D04DC2-A7CE-49E5-981E-E53EB341EEE3}">
  <ds:schemaRefs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microsoft.com/office/2006/documentManagement/types"/>
    <ds:schemaRef ds:uri="http://www.w3.org/XML/1998/namespace"/>
    <ds:schemaRef ds:uri="6d7c06cf-e4d2-4192-b206-0b15f614fa38"/>
    <ds:schemaRef ds:uri="http://schemas.microsoft.com/office/infopath/2007/PartnerControls"/>
    <ds:schemaRef ds:uri="http://schemas.openxmlformats.org/package/2006/metadata/core-properties"/>
    <ds:schemaRef ds:uri="5f859a8c-2f73-4aad-8665-e54f9d9a282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F43B176-A2DA-44DE-B0B6-39CB1C6DA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7c06cf-e4d2-4192-b206-0b15f614fa38"/>
    <ds:schemaRef ds:uri="5f859a8c-2f73-4aad-8665-e54f9d9a28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Boatman, Dannell</dc:creator>
  <cp:lastModifiedBy>Eason, Susan</cp:lastModifiedBy>
  <cp:revision>98</cp:revision>
  <dcterms:created xsi:type="dcterms:W3CDTF">2016-09-01T16:53:29Z</dcterms:created>
  <dcterms:modified xsi:type="dcterms:W3CDTF">2022-09-01T15:08:21Z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0x010100BCA811328802DA429DD56947BDFF7FDE</vt:lpwstr>
  </property>
</Properties>
</file>