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5257"/>
    <a:srgbClr val="78BE21"/>
    <a:srgbClr val="008EAA"/>
    <a:srgbClr val="5D295F"/>
    <a:srgbClr val="003865"/>
    <a:srgbClr val="8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9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71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10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4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48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8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1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80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1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6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9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2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0">
            <a:extLst>
              <a:ext uri="{FF2B5EF4-FFF2-40B4-BE49-F238E27FC236}">
                <a16:creationId xmlns:a16="http://schemas.microsoft.com/office/drawing/2014/main" id="{0BBDA73A-984D-4423-A4FA-E95FA00FE9E2}"/>
              </a:ext>
            </a:extLst>
          </p:cNvPr>
          <p:cNvSpPr/>
          <p:nvPr/>
        </p:nvSpPr>
        <p:spPr>
          <a:xfrm>
            <a:off x="613813" y="321607"/>
            <a:ext cx="6544774" cy="1469376"/>
          </a:xfrm>
          <a:prstGeom prst="roundRect">
            <a:avLst>
              <a:gd name="adj" fmla="val 37095"/>
            </a:avLst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nip Diagonal Corner Rectangle 21">
            <a:extLst>
              <a:ext uri="{FF2B5EF4-FFF2-40B4-BE49-F238E27FC236}">
                <a16:creationId xmlns:a16="http://schemas.microsoft.com/office/drawing/2014/main" id="{A01E9261-D9EB-46A4-9CF5-451F834C8656}"/>
              </a:ext>
            </a:extLst>
          </p:cNvPr>
          <p:cNvSpPr/>
          <p:nvPr/>
        </p:nvSpPr>
        <p:spPr>
          <a:xfrm>
            <a:off x="613813" y="321608"/>
            <a:ext cx="6544774" cy="1469375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4D7310-317E-4966-8C85-BF21749B8599}"/>
              </a:ext>
            </a:extLst>
          </p:cNvPr>
          <p:cNvSpPr txBox="1"/>
          <p:nvPr/>
        </p:nvSpPr>
        <p:spPr>
          <a:xfrm>
            <a:off x="997433" y="447653"/>
            <a:ext cx="467638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+mj-lt"/>
              </a:rPr>
              <a:t>MN Sage &amp; Scopes </a:t>
            </a:r>
            <a:r>
              <a:rPr lang="en-US" sz="2800">
                <a:solidFill>
                  <a:schemeClr val="bg1"/>
                </a:solidFill>
                <a:latin typeface="+mj-lt"/>
              </a:rPr>
              <a:t>Systems Change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  <a:p>
            <a:r>
              <a:rPr lang="en-US" dirty="0">
                <a:solidFill>
                  <a:schemeClr val="bg1"/>
                </a:solidFill>
                <a:latin typeface="+mj-lt"/>
              </a:rPr>
              <a:t>Program Map August 2021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D3977FE-DC3A-474C-AB55-96F68408AF52}"/>
              </a:ext>
            </a:extLst>
          </p:cNvPr>
          <p:cNvSpPr/>
          <p:nvPr/>
        </p:nvSpPr>
        <p:spPr>
          <a:xfrm>
            <a:off x="5731575" y="497629"/>
            <a:ext cx="1116064" cy="111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4342F2-3747-4030-9891-97A9758A18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304" y="763823"/>
            <a:ext cx="864606" cy="594642"/>
          </a:xfrm>
          <a:prstGeom prst="rect">
            <a:avLst/>
          </a:prstGeom>
        </p:spPr>
      </p:pic>
      <p:pic>
        <p:nvPicPr>
          <p:cNvPr id="10" name="Picture 9" descr="Map&#10;&#10;Description automatically generated">
            <a:extLst>
              <a:ext uri="{FF2B5EF4-FFF2-40B4-BE49-F238E27FC236}">
                <a16:creationId xmlns:a16="http://schemas.microsoft.com/office/drawing/2014/main" id="{784B05F4-239A-4FD0-8999-1311E2CCA1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35" y="2602699"/>
            <a:ext cx="5390640" cy="6014705"/>
          </a:xfrm>
          <a:prstGeom prst="rect">
            <a:avLst/>
          </a:prstGeom>
        </p:spPr>
      </p:pic>
      <p:pic>
        <p:nvPicPr>
          <p:cNvPr id="12" name="Picture 11" descr="Diagram, engineering drawing&#10;&#10;Description automatically generated">
            <a:extLst>
              <a:ext uri="{FF2B5EF4-FFF2-40B4-BE49-F238E27FC236}">
                <a16:creationId xmlns:a16="http://schemas.microsoft.com/office/drawing/2014/main" id="{F79BDC7E-1CDA-4BC8-BA7C-246755DA29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877" y="4840061"/>
            <a:ext cx="2687395" cy="1941263"/>
          </a:xfrm>
          <a:prstGeom prst="rect">
            <a:avLst/>
          </a:prstGeom>
          <a:ln>
            <a:solidFill>
              <a:srgbClr val="003865"/>
            </a:solidFill>
          </a:ln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5F5BD03-0FCB-4EF1-AFB8-79E9F78C4A51}"/>
              </a:ext>
            </a:extLst>
          </p:cNvPr>
          <p:cNvCxnSpPr>
            <a:cxnSpLocks/>
          </p:cNvCxnSpPr>
          <p:nvPr/>
        </p:nvCxnSpPr>
        <p:spPr>
          <a:xfrm flipV="1">
            <a:off x="2916589" y="4840061"/>
            <a:ext cx="1471288" cy="1752126"/>
          </a:xfrm>
          <a:prstGeom prst="line">
            <a:avLst/>
          </a:prstGeom>
          <a:ln>
            <a:solidFill>
              <a:srgbClr val="0038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68672058-7F84-4EA1-81DC-98A14B23EB6D}"/>
              </a:ext>
            </a:extLst>
          </p:cNvPr>
          <p:cNvSpPr/>
          <p:nvPr/>
        </p:nvSpPr>
        <p:spPr>
          <a:xfrm>
            <a:off x="2913321" y="6592186"/>
            <a:ext cx="462516" cy="3782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276D329-B36B-45A5-9EBC-9C4F8A34AE0C}"/>
              </a:ext>
            </a:extLst>
          </p:cNvPr>
          <p:cNvCxnSpPr>
            <a:cxnSpLocks/>
          </p:cNvCxnSpPr>
          <p:nvPr/>
        </p:nvCxnSpPr>
        <p:spPr>
          <a:xfrm flipV="1">
            <a:off x="3375837" y="6781324"/>
            <a:ext cx="3699435" cy="189140"/>
          </a:xfrm>
          <a:prstGeom prst="line">
            <a:avLst/>
          </a:prstGeom>
          <a:ln>
            <a:solidFill>
              <a:srgbClr val="0038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57FFE34-9D5B-4F01-8534-5A3F93522A1A}"/>
              </a:ext>
            </a:extLst>
          </p:cNvPr>
          <p:cNvSpPr txBox="1"/>
          <p:nvPr/>
        </p:nvSpPr>
        <p:spPr>
          <a:xfrm>
            <a:off x="4827453" y="4466255"/>
            <a:ext cx="2428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865"/>
                </a:solidFill>
              </a:rPr>
              <a:t>Minneapolis &amp; St. Paul </a:t>
            </a:r>
          </a:p>
        </p:txBody>
      </p:sp>
      <p:sp>
        <p:nvSpPr>
          <p:cNvPr id="23" name="Hexagon 22">
            <a:extLst>
              <a:ext uri="{FF2B5EF4-FFF2-40B4-BE49-F238E27FC236}">
                <a16:creationId xmlns:a16="http://schemas.microsoft.com/office/drawing/2014/main" id="{9C09AC60-B68A-44C6-9188-7F654EC16007}"/>
              </a:ext>
            </a:extLst>
          </p:cNvPr>
          <p:cNvSpPr/>
          <p:nvPr/>
        </p:nvSpPr>
        <p:spPr>
          <a:xfrm>
            <a:off x="5363570" y="8422205"/>
            <a:ext cx="229823" cy="198123"/>
          </a:xfrm>
          <a:prstGeom prst="hexagon">
            <a:avLst/>
          </a:prstGeom>
          <a:solidFill>
            <a:srgbClr val="5D29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93F7D1F5-7FF9-4C56-8B26-B94F21899BCF}"/>
              </a:ext>
            </a:extLst>
          </p:cNvPr>
          <p:cNvSpPr/>
          <p:nvPr/>
        </p:nvSpPr>
        <p:spPr>
          <a:xfrm>
            <a:off x="5351016" y="8010379"/>
            <a:ext cx="229823" cy="198123"/>
          </a:xfrm>
          <a:prstGeom prst="triangle">
            <a:avLst/>
          </a:prstGeom>
          <a:solidFill>
            <a:srgbClr val="00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49B9F0A-19EF-4338-AAD4-188B537FE35F}"/>
              </a:ext>
            </a:extLst>
          </p:cNvPr>
          <p:cNvSpPr/>
          <p:nvPr/>
        </p:nvSpPr>
        <p:spPr>
          <a:xfrm>
            <a:off x="5363570" y="7643507"/>
            <a:ext cx="204717" cy="204717"/>
          </a:xfrm>
          <a:prstGeom prst="rect">
            <a:avLst/>
          </a:prstGeom>
          <a:solidFill>
            <a:srgbClr val="78B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BB2BEBC-A26E-475A-8127-9752FFD0D5B5}"/>
              </a:ext>
            </a:extLst>
          </p:cNvPr>
          <p:cNvSpPr txBox="1"/>
          <p:nvPr/>
        </p:nvSpPr>
        <p:spPr>
          <a:xfrm>
            <a:off x="5673813" y="7561199"/>
            <a:ext cx="1484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D5257"/>
                </a:solidFill>
              </a:rPr>
              <a:t>Operating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06C9BC0-109D-4D11-9105-B3073F1950A2}"/>
              </a:ext>
            </a:extLst>
          </p:cNvPr>
          <p:cNvSpPr txBox="1"/>
          <p:nvPr/>
        </p:nvSpPr>
        <p:spPr>
          <a:xfrm>
            <a:off x="5673813" y="7930531"/>
            <a:ext cx="1484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D5257"/>
                </a:solidFill>
              </a:rPr>
              <a:t>Recruiting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7B2772E-3783-4686-B479-9A64F19F3E19}"/>
              </a:ext>
            </a:extLst>
          </p:cNvPr>
          <p:cNvSpPr txBox="1"/>
          <p:nvPr/>
        </p:nvSpPr>
        <p:spPr>
          <a:xfrm>
            <a:off x="5673813" y="8329744"/>
            <a:ext cx="1484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D5257"/>
                </a:solidFill>
              </a:rPr>
              <a:t>Future recruit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0A037D-9018-4EDD-9C42-41C9D74A909D}"/>
              </a:ext>
            </a:extLst>
          </p:cNvPr>
          <p:cNvSpPr/>
          <p:nvPr/>
        </p:nvSpPr>
        <p:spPr>
          <a:xfrm>
            <a:off x="5225554" y="7356143"/>
            <a:ext cx="1933033" cy="1555584"/>
          </a:xfrm>
          <a:prstGeom prst="rect">
            <a:avLst/>
          </a:prstGeom>
          <a:noFill/>
          <a:ln>
            <a:solidFill>
              <a:srgbClr val="0D52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19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D8D07049D57B4CBA0C566D784410A4" ma:contentTypeVersion="8" ma:contentTypeDescription="Create a new document." ma:contentTypeScope="" ma:versionID="1f84116ac75ec07e053df0cb99f6e2fa">
  <xsd:schema xmlns:xsd="http://www.w3.org/2001/XMLSchema" xmlns:xs="http://www.w3.org/2001/XMLSchema" xmlns:p="http://schemas.microsoft.com/office/2006/metadata/properties" xmlns:ns2="ac9e9acb-c05c-4713-a5c0-19da492e95cc" xmlns:ns3="74ab2638-f9e7-4acf-b801-118470f2926f" targetNamespace="http://schemas.microsoft.com/office/2006/metadata/properties" ma:root="true" ma:fieldsID="eb27b0b953b7440e3c26a5f619cdb3c1" ns2:_="" ns3:_="">
    <xsd:import namespace="ac9e9acb-c05c-4713-a5c0-19da492e95cc"/>
    <xsd:import namespace="74ab2638-f9e7-4acf-b801-118470f292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9e9acb-c05c-4713-a5c0-19da492e95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19cb8a3-2c43-49ff-bdd4-56a41dc47c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ab2638-f9e7-4acf-b801-118470f2926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b0ce259-51f7-40f3-a112-80400c82f658}" ma:internalName="TaxCatchAll" ma:showField="CatchAllData" ma:web="74ab2638-f9e7-4acf-b801-118470f292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9e9acb-c05c-4713-a5c0-19da492e95cc">
      <Terms xmlns="http://schemas.microsoft.com/office/infopath/2007/PartnerControls"/>
    </lcf76f155ced4ddcb4097134ff3c332f>
    <TaxCatchAll xmlns="74ab2638-f9e7-4acf-b801-118470f2926f" xsi:nil="true"/>
  </documentManagement>
</p:properties>
</file>

<file path=customXml/itemProps1.xml><?xml version="1.0" encoding="utf-8"?>
<ds:datastoreItem xmlns:ds="http://schemas.openxmlformats.org/officeDocument/2006/customXml" ds:itemID="{FC94E379-6CA5-47A5-BC04-9E0D48CE7F9A}"/>
</file>

<file path=customXml/itemProps2.xml><?xml version="1.0" encoding="utf-8"?>
<ds:datastoreItem xmlns:ds="http://schemas.openxmlformats.org/officeDocument/2006/customXml" ds:itemID="{4FD94A42-2D5B-4F5A-B39B-6F1FC9BDF346}"/>
</file>

<file path=customXml/itemProps3.xml><?xml version="1.0" encoding="utf-8"?>
<ds:datastoreItem xmlns:ds="http://schemas.openxmlformats.org/officeDocument/2006/customXml" ds:itemID="{7C67605B-1D10-4A56-91B0-A56983A754B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4090</TotalTime>
  <Words>19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State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Hughes, Kelly.d (MDH)</dc:creator>
  <cp:lastModifiedBy>Nelson, Christina (MDH)</cp:lastModifiedBy>
  <cp:revision>171</cp:revision>
  <cp:lastPrinted>2018-10-22T19:31:05Z</cp:lastPrinted>
  <dcterms:created xsi:type="dcterms:W3CDTF">2017-07-20T21:19:54Z</dcterms:created>
  <dcterms:modified xsi:type="dcterms:W3CDTF">2021-09-22T19:59:48Z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0x01010088D8D07049D57B4CBA0C566D784410A4</vt:lpwstr>
  </property>
</Properties>
</file>