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  <p:sldId id="259" r:id="rId7"/>
    <p:sldId id="260" r:id="rId8"/>
    <p:sldId id="256" r:id="rId9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4194CE-E9C3-42E1-B1D1-431C135D2960}" v="7" dt="2022-09-14T14:53:22.637"/>
    <p1510:client id="{6AE37569-0B51-4AD1-90BF-B4215632129C}" v="2" dt="2022-09-14T20:30:23.048"/>
    <p1510:client id="{D28CB0E6-F213-42AA-BF1F-1659ACEE7F56}" v="4" dt="2022-09-14T19:58:5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eal Roth" userId="6172031e7dde12f4" providerId="LiveId" clId="{064194CE-E9C3-42E1-B1D1-431C135D2960}"/>
    <pc:docChg chg="custSel addSld modSld sldOrd">
      <pc:chgData name="Geneal Roth" userId="6172031e7dde12f4" providerId="LiveId" clId="{064194CE-E9C3-42E1-B1D1-431C135D2960}" dt="2022-09-14T14:55:03.422" v="109"/>
      <pc:docMkLst>
        <pc:docMk/>
      </pc:docMkLst>
      <pc:sldChg chg="addSp delSp modSp mod">
        <pc:chgData name="Geneal Roth" userId="6172031e7dde12f4" providerId="LiveId" clId="{064194CE-E9C3-42E1-B1D1-431C135D2960}" dt="2022-09-14T14:51:08.746" v="98" actId="1037"/>
        <pc:sldMkLst>
          <pc:docMk/>
          <pc:sldMk cId="1622439983" sldId="257"/>
        </pc:sldMkLst>
        <pc:spChg chg="mod">
          <ac:chgData name="Geneal Roth" userId="6172031e7dde12f4" providerId="LiveId" clId="{064194CE-E9C3-42E1-B1D1-431C135D2960}" dt="2022-09-14T14:50:02.868" v="7" actId="207"/>
          <ac:spMkLst>
            <pc:docMk/>
            <pc:sldMk cId="1622439983" sldId="257"/>
            <ac:spMk id="3" creationId="{F63B289B-3CF7-DBEE-5D25-5463281E8106}"/>
          </ac:spMkLst>
        </pc:spChg>
        <pc:spChg chg="del">
          <ac:chgData name="Geneal Roth" userId="6172031e7dde12f4" providerId="LiveId" clId="{064194CE-E9C3-42E1-B1D1-431C135D2960}" dt="2022-09-14T14:50:16.758" v="10" actId="478"/>
          <ac:spMkLst>
            <pc:docMk/>
            <pc:sldMk cId="1622439983" sldId="257"/>
            <ac:spMk id="5" creationId="{EDF5F2C3-5C8B-BEC4-6A9C-61F16EE05150}"/>
          </ac:spMkLst>
        </pc:spChg>
        <pc:spChg chg="mod">
          <ac:chgData name="Geneal Roth" userId="6172031e7dde12f4" providerId="LiveId" clId="{064194CE-E9C3-42E1-B1D1-431C135D2960}" dt="2022-09-14T14:51:00.954" v="68" actId="1076"/>
          <ac:spMkLst>
            <pc:docMk/>
            <pc:sldMk cId="1622439983" sldId="257"/>
            <ac:spMk id="7" creationId="{63E681E7-F2AA-2C0C-FAE9-5F33BEA7D381}"/>
          </ac:spMkLst>
        </pc:spChg>
        <pc:spChg chg="mod">
          <ac:chgData name="Geneal Roth" userId="6172031e7dde12f4" providerId="LiveId" clId="{064194CE-E9C3-42E1-B1D1-431C135D2960}" dt="2022-09-14T14:51:08.746" v="98" actId="1037"/>
          <ac:spMkLst>
            <pc:docMk/>
            <pc:sldMk cId="1622439983" sldId="257"/>
            <ac:spMk id="8" creationId="{FE8C0AC4-314D-6024-B683-F20D4DC10D3B}"/>
          </ac:spMkLst>
        </pc:spChg>
        <pc:spChg chg="mod">
          <ac:chgData name="Geneal Roth" userId="6172031e7dde12f4" providerId="LiveId" clId="{064194CE-E9C3-42E1-B1D1-431C135D2960}" dt="2022-09-14T14:51:08.746" v="98" actId="1037"/>
          <ac:spMkLst>
            <pc:docMk/>
            <pc:sldMk cId="1622439983" sldId="257"/>
            <ac:spMk id="11" creationId="{D1A73303-F3A7-FC50-2ADF-A0143DACE4EA}"/>
          </ac:spMkLst>
        </pc:spChg>
        <pc:spChg chg="mod">
          <ac:chgData name="Geneal Roth" userId="6172031e7dde12f4" providerId="LiveId" clId="{064194CE-E9C3-42E1-B1D1-431C135D2960}" dt="2022-09-14T14:49:21.668" v="0" actId="14100"/>
          <ac:spMkLst>
            <pc:docMk/>
            <pc:sldMk cId="1622439983" sldId="257"/>
            <ac:spMk id="12" creationId="{C89F0EAF-C09A-E354-697E-6161C758C3C9}"/>
          </ac:spMkLst>
        </pc:spChg>
        <pc:spChg chg="add mod">
          <ac:chgData name="Geneal Roth" userId="6172031e7dde12f4" providerId="LiveId" clId="{064194CE-E9C3-42E1-B1D1-431C135D2960}" dt="2022-09-14T14:51:08.746" v="98" actId="1037"/>
          <ac:spMkLst>
            <pc:docMk/>
            <pc:sldMk cId="1622439983" sldId="257"/>
            <ac:spMk id="13" creationId="{DD24B8A7-F536-713C-C418-386AB647396D}"/>
          </ac:spMkLst>
        </pc:spChg>
        <pc:spChg chg="add mod">
          <ac:chgData name="Geneal Roth" userId="6172031e7dde12f4" providerId="LiveId" clId="{064194CE-E9C3-42E1-B1D1-431C135D2960}" dt="2022-09-14T14:50:51.566" v="67" actId="1037"/>
          <ac:spMkLst>
            <pc:docMk/>
            <pc:sldMk cId="1622439983" sldId="257"/>
            <ac:spMk id="14" creationId="{EE41EDCF-4DAF-3018-EAE2-92C2FAF82276}"/>
          </ac:spMkLst>
        </pc:spChg>
        <pc:cxnChg chg="add mod">
          <ac:chgData name="Geneal Roth" userId="6172031e7dde12f4" providerId="LiveId" clId="{064194CE-E9C3-42E1-B1D1-431C135D2960}" dt="2022-09-14T14:50:48.267" v="61" actId="1036"/>
          <ac:cxnSpMkLst>
            <pc:docMk/>
            <pc:sldMk cId="1622439983" sldId="257"/>
            <ac:cxnSpMk id="15" creationId="{5A48CF8E-7ACE-FDAC-473A-3D5426554D39}"/>
          </ac:cxnSpMkLst>
        </pc:cxnChg>
      </pc:sldChg>
      <pc:sldChg chg="add ord">
        <pc:chgData name="Geneal Roth" userId="6172031e7dde12f4" providerId="LiveId" clId="{064194CE-E9C3-42E1-B1D1-431C135D2960}" dt="2022-09-14T14:55:03.422" v="109"/>
        <pc:sldMkLst>
          <pc:docMk/>
          <pc:sldMk cId="2754964577" sldId="258"/>
        </pc:sldMkLst>
      </pc:sldChg>
      <pc:sldChg chg="add ord">
        <pc:chgData name="Geneal Roth" userId="6172031e7dde12f4" providerId="LiveId" clId="{064194CE-E9C3-42E1-B1D1-431C135D2960}" dt="2022-09-14T14:54:58.357" v="107"/>
        <pc:sldMkLst>
          <pc:docMk/>
          <pc:sldMk cId="492014982" sldId="259"/>
        </pc:sldMkLst>
      </pc:sldChg>
      <pc:sldChg chg="add ord">
        <pc:chgData name="Geneal Roth" userId="6172031e7dde12f4" providerId="LiveId" clId="{064194CE-E9C3-42E1-B1D1-431C135D2960}" dt="2022-09-14T14:54:47.430" v="105"/>
        <pc:sldMkLst>
          <pc:docMk/>
          <pc:sldMk cId="2133343131" sldId="260"/>
        </pc:sldMkLst>
      </pc:sldChg>
    </pc:docChg>
  </pc:docChgLst>
  <pc:docChgLst>
    <pc:chgData name="Nikki Medalen" userId="6e9b3a74-18e2-4f11-8a1d-2b9dc7bcf1dd" providerId="ADAL" clId="{D28CB0E6-F213-42AA-BF1F-1659ACEE7F56}"/>
    <pc:docChg chg="undo custSel modSld sldOrd">
      <pc:chgData name="Nikki Medalen" userId="6e9b3a74-18e2-4f11-8a1d-2b9dc7bcf1dd" providerId="ADAL" clId="{D28CB0E6-F213-42AA-BF1F-1659ACEE7F56}" dt="2022-09-14T21:01:32.762" v="826" actId="20577"/>
      <pc:docMkLst>
        <pc:docMk/>
      </pc:docMkLst>
      <pc:sldChg chg="addSp delSp modSp mod ord">
        <pc:chgData name="Nikki Medalen" userId="6e9b3a74-18e2-4f11-8a1d-2b9dc7bcf1dd" providerId="ADAL" clId="{D28CB0E6-F213-42AA-BF1F-1659ACEE7F56}" dt="2022-09-14T19:59:56.010" v="812" actId="14100"/>
        <pc:sldMkLst>
          <pc:docMk/>
          <pc:sldMk cId="2470802702" sldId="256"/>
        </pc:sldMkLst>
        <pc:spChg chg="mod">
          <ac:chgData name="Nikki Medalen" userId="6e9b3a74-18e2-4f11-8a1d-2b9dc7bcf1dd" providerId="ADAL" clId="{D28CB0E6-F213-42AA-BF1F-1659ACEE7F56}" dt="2022-09-14T19:28:49.015" v="121" actId="20577"/>
          <ac:spMkLst>
            <pc:docMk/>
            <pc:sldMk cId="2470802702" sldId="256"/>
            <ac:spMk id="6" creationId="{6C8000D2-B61D-48DB-9962-3551F1D73722}"/>
          </ac:spMkLst>
        </pc:spChg>
        <pc:spChg chg="mod">
          <ac:chgData name="Nikki Medalen" userId="6e9b3a74-18e2-4f11-8a1d-2b9dc7bcf1dd" providerId="ADAL" clId="{D28CB0E6-F213-42AA-BF1F-1659ACEE7F56}" dt="2022-09-14T19:30:48.766" v="137" actId="6549"/>
          <ac:spMkLst>
            <pc:docMk/>
            <pc:sldMk cId="2470802702" sldId="256"/>
            <ac:spMk id="7" creationId="{E9FD26CD-18B9-4AA3-95B0-0E83BCD53D0D}"/>
          </ac:spMkLst>
        </pc:spChg>
        <pc:spChg chg="mod">
          <ac:chgData name="Nikki Medalen" userId="6e9b3a74-18e2-4f11-8a1d-2b9dc7bcf1dd" providerId="ADAL" clId="{D28CB0E6-F213-42AA-BF1F-1659ACEE7F56}" dt="2022-09-14T19:55:26.292" v="785" actId="1076"/>
          <ac:spMkLst>
            <pc:docMk/>
            <pc:sldMk cId="2470802702" sldId="256"/>
            <ac:spMk id="10" creationId="{10B1506A-5CF0-4C05-8A84-B82A6BD17380}"/>
          </ac:spMkLst>
        </pc:spChg>
        <pc:spChg chg="mod">
          <ac:chgData name="Nikki Medalen" userId="6e9b3a74-18e2-4f11-8a1d-2b9dc7bcf1dd" providerId="ADAL" clId="{D28CB0E6-F213-42AA-BF1F-1659ACEE7F56}" dt="2022-09-14T19:48:15.760" v="733" actId="1076"/>
          <ac:spMkLst>
            <pc:docMk/>
            <pc:sldMk cId="2470802702" sldId="256"/>
            <ac:spMk id="11" creationId="{01DF2B9D-D515-4643-A7C6-504F2490B7C5}"/>
          </ac:spMkLst>
        </pc:spChg>
        <pc:spChg chg="mod">
          <ac:chgData name="Nikki Medalen" userId="6e9b3a74-18e2-4f11-8a1d-2b9dc7bcf1dd" providerId="ADAL" clId="{D28CB0E6-F213-42AA-BF1F-1659ACEE7F56}" dt="2022-09-14T19:54:44.296" v="781" actId="14100"/>
          <ac:spMkLst>
            <pc:docMk/>
            <pc:sldMk cId="2470802702" sldId="256"/>
            <ac:spMk id="12" creationId="{5680FCF5-6A5A-41DD-AF9B-A3D8C19AD632}"/>
          </ac:spMkLst>
        </pc:spChg>
        <pc:spChg chg="mod">
          <ac:chgData name="Nikki Medalen" userId="6e9b3a74-18e2-4f11-8a1d-2b9dc7bcf1dd" providerId="ADAL" clId="{D28CB0E6-F213-42AA-BF1F-1659ACEE7F56}" dt="2022-09-14T19:59:21.157" v="808" actId="14100"/>
          <ac:spMkLst>
            <pc:docMk/>
            <pc:sldMk cId="2470802702" sldId="256"/>
            <ac:spMk id="13" creationId="{ACA5B654-5599-443B-B618-DF7688363F73}"/>
          </ac:spMkLst>
        </pc:spChg>
        <pc:spChg chg="mod">
          <ac:chgData name="Nikki Medalen" userId="6e9b3a74-18e2-4f11-8a1d-2b9dc7bcf1dd" providerId="ADAL" clId="{D28CB0E6-F213-42AA-BF1F-1659ACEE7F56}" dt="2022-09-14T19:56:29.678" v="789" actId="1076"/>
          <ac:spMkLst>
            <pc:docMk/>
            <pc:sldMk cId="2470802702" sldId="256"/>
            <ac:spMk id="14" creationId="{18B9F8A8-0740-4642-9E3B-72A45FF31196}"/>
          </ac:spMkLst>
        </pc:spChg>
        <pc:spChg chg="add del mod">
          <ac:chgData name="Nikki Medalen" userId="6e9b3a74-18e2-4f11-8a1d-2b9dc7bcf1dd" providerId="ADAL" clId="{D28CB0E6-F213-42AA-BF1F-1659ACEE7F56}" dt="2022-09-14T19:50:57.926" v="756" actId="21"/>
          <ac:spMkLst>
            <pc:docMk/>
            <pc:sldMk cId="2470802702" sldId="256"/>
            <ac:spMk id="15" creationId="{941DD24E-54E8-3D3B-5F49-ADB9B4538E8A}"/>
          </ac:spMkLst>
        </pc:spChg>
        <pc:spChg chg="add mod">
          <ac:chgData name="Nikki Medalen" userId="6e9b3a74-18e2-4f11-8a1d-2b9dc7bcf1dd" providerId="ADAL" clId="{D28CB0E6-F213-42AA-BF1F-1659ACEE7F56}" dt="2022-09-14T19:56:19.099" v="788" actId="1076"/>
          <ac:spMkLst>
            <pc:docMk/>
            <pc:sldMk cId="2470802702" sldId="256"/>
            <ac:spMk id="21" creationId="{4998492A-B566-3807-13C6-2F141E386CFB}"/>
          </ac:spMkLst>
        </pc:spChg>
        <pc:spChg chg="mod">
          <ac:chgData name="Nikki Medalen" userId="6e9b3a74-18e2-4f11-8a1d-2b9dc7bcf1dd" providerId="ADAL" clId="{D28CB0E6-F213-42AA-BF1F-1659ACEE7F56}" dt="2022-09-14T19:57:25.455" v="793" actId="1076"/>
          <ac:spMkLst>
            <pc:docMk/>
            <pc:sldMk cId="2470802702" sldId="256"/>
            <ac:spMk id="32" creationId="{8C7912AB-8462-48E8-80E0-938EFD548B9D}"/>
          </ac:spMkLst>
        </pc:spChg>
        <pc:spChg chg="mod">
          <ac:chgData name="Nikki Medalen" userId="6e9b3a74-18e2-4f11-8a1d-2b9dc7bcf1dd" providerId="ADAL" clId="{D28CB0E6-F213-42AA-BF1F-1659ACEE7F56}" dt="2022-09-14T19:57:36.750" v="794" actId="1076"/>
          <ac:spMkLst>
            <pc:docMk/>
            <pc:sldMk cId="2470802702" sldId="256"/>
            <ac:spMk id="33" creationId="{998986C9-A18B-4A46-95AB-A2349A3C73E9}"/>
          </ac:spMkLst>
        </pc:spChg>
        <pc:spChg chg="del mod">
          <ac:chgData name="Nikki Medalen" userId="6e9b3a74-18e2-4f11-8a1d-2b9dc7bcf1dd" providerId="ADAL" clId="{D28CB0E6-F213-42AA-BF1F-1659ACEE7F56}" dt="2022-09-14T19:46:37.132" v="722" actId="21"/>
          <ac:spMkLst>
            <pc:docMk/>
            <pc:sldMk cId="2470802702" sldId="256"/>
            <ac:spMk id="42" creationId="{0793E869-900E-4048-A2F8-1A210E235B37}"/>
          </ac:spMkLst>
        </pc:spChg>
        <pc:spChg chg="del mod">
          <ac:chgData name="Nikki Medalen" userId="6e9b3a74-18e2-4f11-8a1d-2b9dc7bcf1dd" providerId="ADAL" clId="{D28CB0E6-F213-42AA-BF1F-1659ACEE7F56}" dt="2022-09-14T19:50:53.869" v="755" actId="21"/>
          <ac:spMkLst>
            <pc:docMk/>
            <pc:sldMk cId="2470802702" sldId="256"/>
            <ac:spMk id="43" creationId="{C6CF3EDD-87BE-481A-9CE6-352414B6ADE3}"/>
          </ac:spMkLst>
        </pc:spChg>
        <pc:cxnChg chg="add mod">
          <ac:chgData name="Nikki Medalen" userId="6e9b3a74-18e2-4f11-8a1d-2b9dc7bcf1dd" providerId="ADAL" clId="{D28CB0E6-F213-42AA-BF1F-1659ACEE7F56}" dt="2022-09-14T19:56:19.099" v="788" actId="1076"/>
          <ac:cxnSpMkLst>
            <pc:docMk/>
            <pc:sldMk cId="2470802702" sldId="256"/>
            <ac:cxnSpMk id="48" creationId="{C2272319-9E3B-2A1E-47F4-3E028F7B4148}"/>
          </ac:cxnSpMkLst>
        </pc:cxnChg>
        <pc:cxnChg chg="add mod">
          <ac:chgData name="Nikki Medalen" userId="6e9b3a74-18e2-4f11-8a1d-2b9dc7bcf1dd" providerId="ADAL" clId="{D28CB0E6-F213-42AA-BF1F-1659ACEE7F56}" dt="2022-09-14T19:59:36.461" v="810" actId="14100"/>
          <ac:cxnSpMkLst>
            <pc:docMk/>
            <pc:sldMk cId="2470802702" sldId="256"/>
            <ac:cxnSpMk id="50" creationId="{5DFDE90F-2FB8-1F4B-6FDF-E9E9F7EBC4D5}"/>
          </ac:cxnSpMkLst>
        </pc:cxnChg>
        <pc:cxnChg chg="add del mod">
          <ac:chgData name="Nikki Medalen" userId="6e9b3a74-18e2-4f11-8a1d-2b9dc7bcf1dd" providerId="ADAL" clId="{D28CB0E6-F213-42AA-BF1F-1659ACEE7F56}" dt="2022-09-14T19:47:59.124" v="730" actId="21"/>
          <ac:cxnSpMkLst>
            <pc:docMk/>
            <pc:sldMk cId="2470802702" sldId="256"/>
            <ac:cxnSpMk id="61" creationId="{18BC8F75-93B3-4D2E-B3AF-5182FEFB2A6A}"/>
          </ac:cxnSpMkLst>
        </pc:cxnChg>
        <pc:cxnChg chg="mod">
          <ac:chgData name="Nikki Medalen" userId="6e9b3a74-18e2-4f11-8a1d-2b9dc7bcf1dd" providerId="ADAL" clId="{D28CB0E6-F213-42AA-BF1F-1659ACEE7F56}" dt="2022-09-14T19:48:15.760" v="733" actId="1076"/>
          <ac:cxnSpMkLst>
            <pc:docMk/>
            <pc:sldMk cId="2470802702" sldId="256"/>
            <ac:cxnSpMk id="63" creationId="{AF47E606-3753-4F33-B0C1-AA72D559BC76}"/>
          </ac:cxnSpMkLst>
        </pc:cxnChg>
        <pc:cxnChg chg="del mod">
          <ac:chgData name="Nikki Medalen" userId="6e9b3a74-18e2-4f11-8a1d-2b9dc7bcf1dd" providerId="ADAL" clId="{D28CB0E6-F213-42AA-BF1F-1659ACEE7F56}" dt="2022-09-14T19:50:06.310" v="747" actId="21"/>
          <ac:cxnSpMkLst>
            <pc:docMk/>
            <pc:sldMk cId="2470802702" sldId="256"/>
            <ac:cxnSpMk id="65" creationId="{153B2094-29BC-4C14-AC9A-A108F37F03F2}"/>
          </ac:cxnSpMkLst>
        </pc:cxnChg>
        <pc:cxnChg chg="del mod">
          <ac:chgData name="Nikki Medalen" userId="6e9b3a74-18e2-4f11-8a1d-2b9dc7bcf1dd" providerId="ADAL" clId="{D28CB0E6-F213-42AA-BF1F-1659ACEE7F56}" dt="2022-09-14T19:51:07.369" v="757" actId="21"/>
          <ac:cxnSpMkLst>
            <pc:docMk/>
            <pc:sldMk cId="2470802702" sldId="256"/>
            <ac:cxnSpMk id="67" creationId="{C0ECABAC-2528-4B75-8D24-3D4B832AE6B9}"/>
          </ac:cxnSpMkLst>
        </pc:cxnChg>
        <pc:cxnChg chg="del">
          <ac:chgData name="Nikki Medalen" userId="6e9b3a74-18e2-4f11-8a1d-2b9dc7bcf1dd" providerId="ADAL" clId="{D28CB0E6-F213-42AA-BF1F-1659ACEE7F56}" dt="2022-09-14T19:51:41.301" v="760" actId="21"/>
          <ac:cxnSpMkLst>
            <pc:docMk/>
            <pc:sldMk cId="2470802702" sldId="256"/>
            <ac:cxnSpMk id="69" creationId="{B1898992-427F-4CED-8CF6-1407371EE1E4}"/>
          </ac:cxnSpMkLst>
        </pc:cxnChg>
        <pc:cxnChg chg="del mod">
          <ac:chgData name="Nikki Medalen" userId="6e9b3a74-18e2-4f11-8a1d-2b9dc7bcf1dd" providerId="ADAL" clId="{D28CB0E6-F213-42AA-BF1F-1659ACEE7F56}" dt="2022-09-14T19:55:06.961" v="782" actId="21"/>
          <ac:cxnSpMkLst>
            <pc:docMk/>
            <pc:sldMk cId="2470802702" sldId="256"/>
            <ac:cxnSpMk id="72" creationId="{2D74AB4E-1077-41D1-BD5E-75F6E4990ED9}"/>
          </ac:cxnSpMkLst>
        </pc:cxnChg>
        <pc:cxnChg chg="mod">
          <ac:chgData name="Nikki Medalen" userId="6e9b3a74-18e2-4f11-8a1d-2b9dc7bcf1dd" providerId="ADAL" clId="{D28CB0E6-F213-42AA-BF1F-1659ACEE7F56}" dt="2022-09-14T19:48:37.418" v="736" actId="14100"/>
          <ac:cxnSpMkLst>
            <pc:docMk/>
            <pc:sldMk cId="2470802702" sldId="256"/>
            <ac:cxnSpMk id="74" creationId="{A1A1ABA6-BDCA-401B-8C79-4A6A33E89085}"/>
          </ac:cxnSpMkLst>
        </pc:cxnChg>
        <pc:cxnChg chg="mod">
          <ac:chgData name="Nikki Medalen" userId="6e9b3a74-18e2-4f11-8a1d-2b9dc7bcf1dd" providerId="ADAL" clId="{D28CB0E6-F213-42AA-BF1F-1659ACEE7F56}" dt="2022-09-14T19:59:56.010" v="812" actId="14100"/>
          <ac:cxnSpMkLst>
            <pc:docMk/>
            <pc:sldMk cId="2470802702" sldId="256"/>
            <ac:cxnSpMk id="76" creationId="{097F60A9-58F6-463F-BF99-0D82A61AA847}"/>
          </ac:cxnSpMkLst>
        </pc:cxnChg>
        <pc:cxnChg chg="add mod">
          <ac:chgData name="Nikki Medalen" userId="6e9b3a74-18e2-4f11-8a1d-2b9dc7bcf1dd" providerId="ADAL" clId="{D28CB0E6-F213-42AA-BF1F-1659ACEE7F56}" dt="2022-09-14T19:56:48.419" v="791" actId="1076"/>
          <ac:cxnSpMkLst>
            <pc:docMk/>
            <pc:sldMk cId="2470802702" sldId="256"/>
            <ac:cxnSpMk id="83" creationId="{8E7FB91F-DDCF-773E-2316-06DA9CAADBDD}"/>
          </ac:cxnSpMkLst>
        </pc:cxnChg>
        <pc:cxnChg chg="add mod">
          <ac:chgData name="Nikki Medalen" userId="6e9b3a74-18e2-4f11-8a1d-2b9dc7bcf1dd" providerId="ADAL" clId="{D28CB0E6-F213-42AA-BF1F-1659ACEE7F56}" dt="2022-09-14T19:59:46.400" v="811" actId="14100"/>
          <ac:cxnSpMkLst>
            <pc:docMk/>
            <pc:sldMk cId="2470802702" sldId="256"/>
            <ac:cxnSpMk id="90" creationId="{69B29497-8BF8-E296-7A75-05642540CB36}"/>
          </ac:cxnSpMkLst>
        </pc:cxnChg>
      </pc:sldChg>
      <pc:sldChg chg="modSp mod">
        <pc:chgData name="Nikki Medalen" userId="6e9b3a74-18e2-4f11-8a1d-2b9dc7bcf1dd" providerId="ADAL" clId="{D28CB0E6-F213-42AA-BF1F-1659ACEE7F56}" dt="2022-09-14T19:33:35.082" v="138" actId="20577"/>
        <pc:sldMkLst>
          <pc:docMk/>
          <pc:sldMk cId="2754964577" sldId="258"/>
        </pc:sldMkLst>
        <pc:spChg chg="mod">
          <ac:chgData name="Nikki Medalen" userId="6e9b3a74-18e2-4f11-8a1d-2b9dc7bcf1dd" providerId="ADAL" clId="{D28CB0E6-F213-42AA-BF1F-1659ACEE7F56}" dt="2022-09-14T19:33:35.082" v="138" actId="20577"/>
          <ac:spMkLst>
            <pc:docMk/>
            <pc:sldMk cId="2754964577" sldId="258"/>
            <ac:spMk id="6" creationId="{6C8000D2-B61D-48DB-9962-3551F1D73722}"/>
          </ac:spMkLst>
        </pc:spChg>
      </pc:sldChg>
      <pc:sldChg chg="modSp mod">
        <pc:chgData name="Nikki Medalen" userId="6e9b3a74-18e2-4f11-8a1d-2b9dc7bcf1dd" providerId="ADAL" clId="{D28CB0E6-F213-42AA-BF1F-1659ACEE7F56}" dt="2022-09-14T21:01:32.762" v="826" actId="20577"/>
        <pc:sldMkLst>
          <pc:docMk/>
          <pc:sldMk cId="492014982" sldId="259"/>
        </pc:sldMkLst>
        <pc:spChg chg="mod">
          <ac:chgData name="Nikki Medalen" userId="6e9b3a74-18e2-4f11-8a1d-2b9dc7bcf1dd" providerId="ADAL" clId="{D28CB0E6-F213-42AA-BF1F-1659ACEE7F56}" dt="2022-09-14T21:01:32.762" v="826" actId="20577"/>
          <ac:spMkLst>
            <pc:docMk/>
            <pc:sldMk cId="492014982" sldId="259"/>
            <ac:spMk id="6" creationId="{6C8000D2-B61D-48DB-9962-3551F1D73722}"/>
          </ac:spMkLst>
        </pc:spChg>
        <pc:spChg chg="mod">
          <ac:chgData name="Nikki Medalen" userId="6e9b3a74-18e2-4f11-8a1d-2b9dc7bcf1dd" providerId="ADAL" clId="{D28CB0E6-F213-42AA-BF1F-1659ACEE7F56}" dt="2022-09-14T19:30:11.047" v="123" actId="20577"/>
          <ac:spMkLst>
            <pc:docMk/>
            <pc:sldMk cId="492014982" sldId="259"/>
            <ac:spMk id="7" creationId="{E9FD26CD-18B9-4AA3-95B0-0E83BCD53D0D}"/>
          </ac:spMkLst>
        </pc:spChg>
        <pc:spChg chg="mod">
          <ac:chgData name="Nikki Medalen" userId="6e9b3a74-18e2-4f11-8a1d-2b9dc7bcf1dd" providerId="ADAL" clId="{D28CB0E6-F213-42AA-BF1F-1659ACEE7F56}" dt="2022-09-14T19:36:32.272" v="364" actId="20577"/>
          <ac:spMkLst>
            <pc:docMk/>
            <pc:sldMk cId="492014982" sldId="259"/>
            <ac:spMk id="11" creationId="{01DF2B9D-D515-4643-A7C6-504F2490B7C5}"/>
          </ac:spMkLst>
        </pc:spChg>
        <pc:spChg chg="mod">
          <ac:chgData name="Nikki Medalen" userId="6e9b3a74-18e2-4f11-8a1d-2b9dc7bcf1dd" providerId="ADAL" clId="{D28CB0E6-F213-42AA-BF1F-1659ACEE7F56}" dt="2022-09-14T19:35:12.957" v="234" actId="20577"/>
          <ac:spMkLst>
            <pc:docMk/>
            <pc:sldMk cId="492014982" sldId="259"/>
            <ac:spMk id="78" creationId="{820F4172-4944-4909-BEB8-340A0E471DC8}"/>
          </ac:spMkLst>
        </pc:spChg>
        <pc:cxnChg chg="mod">
          <ac:chgData name="Nikki Medalen" userId="6e9b3a74-18e2-4f11-8a1d-2b9dc7bcf1dd" providerId="ADAL" clId="{D28CB0E6-F213-42AA-BF1F-1659ACEE7F56}" dt="2022-09-14T19:35:49.920" v="287" actId="14100"/>
          <ac:cxnSpMkLst>
            <pc:docMk/>
            <pc:sldMk cId="492014982" sldId="259"/>
            <ac:cxnSpMk id="63" creationId="{AF47E606-3753-4F33-B0C1-AA72D559BC76}"/>
          </ac:cxnSpMkLst>
        </pc:cxnChg>
        <pc:cxnChg chg="mod">
          <ac:chgData name="Nikki Medalen" userId="6e9b3a74-18e2-4f11-8a1d-2b9dc7bcf1dd" providerId="ADAL" clId="{D28CB0E6-F213-42AA-BF1F-1659ACEE7F56}" dt="2022-09-14T19:35:49.920" v="287" actId="14100"/>
          <ac:cxnSpMkLst>
            <pc:docMk/>
            <pc:sldMk cId="492014982" sldId="259"/>
            <ac:cxnSpMk id="94" creationId="{3A8A4936-BD78-4CA3-B9BB-5921CFF2C0EB}"/>
          </ac:cxnSpMkLst>
        </pc:cxnChg>
      </pc:sldChg>
      <pc:sldChg chg="modSp mod">
        <pc:chgData name="Nikki Medalen" userId="6e9b3a74-18e2-4f11-8a1d-2b9dc7bcf1dd" providerId="ADAL" clId="{D28CB0E6-F213-42AA-BF1F-1659ACEE7F56}" dt="2022-09-14T19:37:11.494" v="440" actId="20577"/>
        <pc:sldMkLst>
          <pc:docMk/>
          <pc:sldMk cId="2133343131" sldId="260"/>
        </pc:sldMkLst>
        <pc:spChg chg="mod">
          <ac:chgData name="Nikki Medalen" userId="6e9b3a74-18e2-4f11-8a1d-2b9dc7bcf1dd" providerId="ADAL" clId="{D28CB0E6-F213-42AA-BF1F-1659ACEE7F56}" dt="2022-09-14T19:30:29.938" v="135" actId="6549"/>
          <ac:spMkLst>
            <pc:docMk/>
            <pc:sldMk cId="2133343131" sldId="260"/>
            <ac:spMk id="7" creationId="{E9FD26CD-18B9-4AA3-95B0-0E83BCD53D0D}"/>
          </ac:spMkLst>
        </pc:spChg>
        <pc:spChg chg="mod">
          <ac:chgData name="Nikki Medalen" userId="6e9b3a74-18e2-4f11-8a1d-2b9dc7bcf1dd" providerId="ADAL" clId="{D28CB0E6-F213-42AA-BF1F-1659ACEE7F56}" dt="2022-09-14T19:37:11.494" v="440" actId="20577"/>
          <ac:spMkLst>
            <pc:docMk/>
            <pc:sldMk cId="2133343131" sldId="260"/>
            <ac:spMk id="8" creationId="{CA904B61-2F5A-4633-9457-3A2E24E5D63D}"/>
          </ac:spMkLst>
        </pc:spChg>
      </pc:sldChg>
    </pc:docChg>
  </pc:docChgLst>
  <pc:docChgLst>
    <pc:chgData name="Geneal Roth" userId="b646b063-a7ad-4404-8577-d0a2934136af" providerId="ADAL" clId="{6AE37569-0B51-4AD1-90BF-B4215632129C}"/>
    <pc:docChg chg="custSel modSld">
      <pc:chgData name="Geneal Roth" userId="b646b063-a7ad-4404-8577-d0a2934136af" providerId="ADAL" clId="{6AE37569-0B51-4AD1-90BF-B4215632129C}" dt="2022-09-14T20:31:46.743" v="140" actId="1038"/>
      <pc:docMkLst>
        <pc:docMk/>
      </pc:docMkLst>
      <pc:sldChg chg="addSp delSp modSp mod">
        <pc:chgData name="Geneal Roth" userId="b646b063-a7ad-4404-8577-d0a2934136af" providerId="ADAL" clId="{6AE37569-0B51-4AD1-90BF-B4215632129C}" dt="2022-09-14T20:31:46.743" v="140" actId="1038"/>
        <pc:sldMkLst>
          <pc:docMk/>
          <pc:sldMk cId="2470802702" sldId="256"/>
        </pc:sldMkLst>
        <pc:spChg chg="mod">
          <ac:chgData name="Geneal Roth" userId="b646b063-a7ad-4404-8577-d0a2934136af" providerId="ADAL" clId="{6AE37569-0B51-4AD1-90BF-B4215632129C}" dt="2022-09-14T20:29:25.422" v="20" actId="1076"/>
          <ac:spMkLst>
            <pc:docMk/>
            <pc:sldMk cId="2470802702" sldId="256"/>
            <ac:spMk id="11" creationId="{01DF2B9D-D515-4643-A7C6-504F2490B7C5}"/>
          </ac:spMkLst>
        </pc:spChg>
        <pc:spChg chg="mod">
          <ac:chgData name="Geneal Roth" userId="b646b063-a7ad-4404-8577-d0a2934136af" providerId="ADAL" clId="{6AE37569-0B51-4AD1-90BF-B4215632129C}" dt="2022-09-14T20:01:20.341" v="1" actId="1036"/>
          <ac:spMkLst>
            <pc:docMk/>
            <pc:sldMk cId="2470802702" sldId="256"/>
            <ac:spMk id="12" creationId="{5680FCF5-6A5A-41DD-AF9B-A3D8C19AD632}"/>
          </ac:spMkLst>
        </pc:spChg>
        <pc:spChg chg="mod">
          <ac:chgData name="Geneal Roth" userId="b646b063-a7ad-4404-8577-d0a2934136af" providerId="ADAL" clId="{6AE37569-0B51-4AD1-90BF-B4215632129C}" dt="2022-09-14T20:30:12.092" v="42" actId="1038"/>
          <ac:spMkLst>
            <pc:docMk/>
            <pc:sldMk cId="2470802702" sldId="256"/>
            <ac:spMk id="14" creationId="{18B9F8A8-0740-4642-9E3B-72A45FF31196}"/>
          </ac:spMkLst>
        </pc:spChg>
        <pc:spChg chg="mod">
          <ac:chgData name="Geneal Roth" userId="b646b063-a7ad-4404-8577-d0a2934136af" providerId="ADAL" clId="{6AE37569-0B51-4AD1-90BF-B4215632129C}" dt="2022-09-14T20:30:13.225" v="44" actId="1038"/>
          <ac:spMkLst>
            <pc:docMk/>
            <pc:sldMk cId="2470802702" sldId="256"/>
            <ac:spMk id="21" creationId="{4998492A-B566-3807-13C6-2F141E386CFB}"/>
          </ac:spMkLst>
        </pc:spChg>
        <pc:cxnChg chg="add mod">
          <ac:chgData name="Geneal Roth" userId="b646b063-a7ad-4404-8577-d0a2934136af" providerId="ADAL" clId="{6AE37569-0B51-4AD1-90BF-B4215632129C}" dt="2022-09-14T20:30:02.887" v="32" actId="1037"/>
          <ac:cxnSpMkLst>
            <pc:docMk/>
            <pc:sldMk cId="2470802702" sldId="256"/>
            <ac:cxnSpMk id="3" creationId="{203616A9-ED02-7E6B-306D-8EDD12A5DD81}"/>
          </ac:cxnSpMkLst>
        </pc:cxnChg>
        <pc:cxnChg chg="add mod ord">
          <ac:chgData name="Geneal Roth" userId="b646b063-a7ad-4404-8577-d0a2934136af" providerId="ADAL" clId="{6AE37569-0B51-4AD1-90BF-B4215632129C}" dt="2022-09-14T20:31:46.743" v="140" actId="1038"/>
          <ac:cxnSpMkLst>
            <pc:docMk/>
            <pc:sldMk cId="2470802702" sldId="256"/>
            <ac:cxnSpMk id="4" creationId="{B23FE421-3370-AE7D-1356-D8A1EA6E6D96}"/>
          </ac:cxnSpMkLst>
        </pc:cxnChg>
        <pc:cxnChg chg="del mod">
          <ac:chgData name="Geneal Roth" userId="b646b063-a7ad-4404-8577-d0a2934136af" providerId="ADAL" clId="{6AE37569-0B51-4AD1-90BF-B4215632129C}" dt="2022-09-14T20:29:01.934" v="17" actId="478"/>
          <ac:cxnSpMkLst>
            <pc:docMk/>
            <pc:sldMk cId="2470802702" sldId="256"/>
            <ac:cxnSpMk id="48" creationId="{C2272319-9E3B-2A1E-47F4-3E028F7B4148}"/>
          </ac:cxnSpMkLst>
        </pc:cxnChg>
        <pc:cxnChg chg="mod">
          <ac:chgData name="Geneal Roth" userId="b646b063-a7ad-4404-8577-d0a2934136af" providerId="ADAL" clId="{6AE37569-0B51-4AD1-90BF-B4215632129C}" dt="2022-09-14T20:29:56.841" v="25" actId="14100"/>
          <ac:cxnSpMkLst>
            <pc:docMk/>
            <pc:sldMk cId="2470802702" sldId="256"/>
            <ac:cxnSpMk id="63" creationId="{AF47E606-3753-4F33-B0C1-AA72D559BC76}"/>
          </ac:cxnSpMkLst>
        </pc:cxnChg>
        <pc:cxnChg chg="mod">
          <ac:chgData name="Geneal Roth" userId="b646b063-a7ad-4404-8577-d0a2934136af" providerId="ADAL" clId="{6AE37569-0B51-4AD1-90BF-B4215632129C}" dt="2022-09-14T20:29:17.091" v="19" actId="14100"/>
          <ac:cxnSpMkLst>
            <pc:docMk/>
            <pc:sldMk cId="2470802702" sldId="256"/>
            <ac:cxnSpMk id="74" creationId="{A1A1ABA6-BDCA-401B-8C79-4A6A33E89085}"/>
          </ac:cxnSpMkLst>
        </pc:cxnChg>
        <pc:cxnChg chg="mod">
          <ac:chgData name="Geneal Roth" userId="b646b063-a7ad-4404-8577-d0a2934136af" providerId="ADAL" clId="{6AE37569-0B51-4AD1-90BF-B4215632129C}" dt="2022-09-14T20:31:00.791" v="130" actId="14100"/>
          <ac:cxnSpMkLst>
            <pc:docMk/>
            <pc:sldMk cId="2470802702" sldId="256"/>
            <ac:cxnSpMk id="76" creationId="{097F60A9-58F6-463F-BF99-0D82A61AA847}"/>
          </ac:cxnSpMkLst>
        </pc:cxnChg>
        <pc:cxnChg chg="del">
          <ac:chgData name="Geneal Roth" userId="b646b063-a7ad-4404-8577-d0a2934136af" providerId="ADAL" clId="{6AE37569-0B51-4AD1-90BF-B4215632129C}" dt="2022-09-14T20:30:16.709" v="45" actId="478"/>
          <ac:cxnSpMkLst>
            <pc:docMk/>
            <pc:sldMk cId="2470802702" sldId="256"/>
            <ac:cxnSpMk id="83" creationId="{8E7FB91F-DDCF-773E-2316-06DA9CAADBDD}"/>
          </ac:cxnSpMkLst>
        </pc:cxnChg>
      </pc:sldChg>
      <pc:sldChg chg="modSp mod">
        <pc:chgData name="Geneal Roth" userId="b646b063-a7ad-4404-8577-d0a2934136af" providerId="ADAL" clId="{6AE37569-0B51-4AD1-90BF-B4215632129C}" dt="2022-09-14T20:27:49.335" v="11" actId="208"/>
        <pc:sldMkLst>
          <pc:docMk/>
          <pc:sldMk cId="1622439983" sldId="257"/>
        </pc:sldMkLst>
        <pc:spChg chg="mod">
          <ac:chgData name="Geneal Roth" userId="b646b063-a7ad-4404-8577-d0a2934136af" providerId="ADAL" clId="{6AE37569-0B51-4AD1-90BF-B4215632129C}" dt="2022-09-14T20:27:29.117" v="4" actId="208"/>
          <ac:spMkLst>
            <pc:docMk/>
            <pc:sldMk cId="1622439983" sldId="257"/>
            <ac:spMk id="3" creationId="{F63B289B-3CF7-DBEE-5D25-5463281E8106}"/>
          </ac:spMkLst>
        </pc:spChg>
        <pc:spChg chg="mod">
          <ac:chgData name="Geneal Roth" userId="b646b063-a7ad-4404-8577-d0a2934136af" providerId="ADAL" clId="{6AE37569-0B51-4AD1-90BF-B4215632129C}" dt="2022-09-14T20:27:35.364" v="7" actId="208"/>
          <ac:spMkLst>
            <pc:docMk/>
            <pc:sldMk cId="1622439983" sldId="257"/>
            <ac:spMk id="4" creationId="{5578C8E5-A53B-99A5-589C-A92571857F05}"/>
          </ac:spMkLst>
        </pc:spChg>
        <pc:spChg chg="mod">
          <ac:chgData name="Geneal Roth" userId="b646b063-a7ad-4404-8577-d0a2934136af" providerId="ADAL" clId="{6AE37569-0B51-4AD1-90BF-B4215632129C}" dt="2022-09-14T20:27:40.442" v="9" actId="208"/>
          <ac:spMkLst>
            <pc:docMk/>
            <pc:sldMk cId="1622439983" sldId="257"/>
            <ac:spMk id="6" creationId="{F3CD9982-6BDA-5C42-0D6B-96577CEB9138}"/>
          </ac:spMkLst>
        </pc:spChg>
        <pc:spChg chg="mod">
          <ac:chgData name="Geneal Roth" userId="b646b063-a7ad-4404-8577-d0a2934136af" providerId="ADAL" clId="{6AE37569-0B51-4AD1-90BF-B4215632129C}" dt="2022-09-14T20:27:23.757" v="2" actId="208"/>
          <ac:spMkLst>
            <pc:docMk/>
            <pc:sldMk cId="1622439983" sldId="257"/>
            <ac:spMk id="7" creationId="{63E681E7-F2AA-2C0C-FAE9-5F33BEA7D381}"/>
          </ac:spMkLst>
        </pc:spChg>
        <pc:spChg chg="mod">
          <ac:chgData name="Geneal Roth" userId="b646b063-a7ad-4404-8577-d0a2934136af" providerId="ADAL" clId="{6AE37569-0B51-4AD1-90BF-B4215632129C}" dt="2022-09-14T20:27:26.884" v="3" actId="208"/>
          <ac:spMkLst>
            <pc:docMk/>
            <pc:sldMk cId="1622439983" sldId="257"/>
            <ac:spMk id="8" creationId="{FE8C0AC4-314D-6024-B683-F20D4DC10D3B}"/>
          </ac:spMkLst>
        </pc:spChg>
        <pc:spChg chg="mod">
          <ac:chgData name="Geneal Roth" userId="b646b063-a7ad-4404-8577-d0a2934136af" providerId="ADAL" clId="{6AE37569-0B51-4AD1-90BF-B4215632129C}" dt="2022-09-14T20:27:49.335" v="11" actId="208"/>
          <ac:spMkLst>
            <pc:docMk/>
            <pc:sldMk cId="1622439983" sldId="257"/>
            <ac:spMk id="14" creationId="{EE41EDCF-4DAF-3018-EAE2-92C2FAF82276}"/>
          </ac:spMkLst>
        </pc:spChg>
        <pc:cxnChg chg="mod">
          <ac:chgData name="Geneal Roth" userId="b646b063-a7ad-4404-8577-d0a2934136af" providerId="ADAL" clId="{6AE37569-0B51-4AD1-90BF-B4215632129C}" dt="2022-09-14T20:27:33.200" v="6" actId="208"/>
          <ac:cxnSpMkLst>
            <pc:docMk/>
            <pc:sldMk cId="1622439983" sldId="257"/>
            <ac:cxnSpMk id="9" creationId="{31C7F50E-3526-D40D-8DB6-95D95247ADA5}"/>
          </ac:cxnSpMkLst>
        </pc:cxnChg>
        <pc:cxnChg chg="mod">
          <ac:chgData name="Geneal Roth" userId="b646b063-a7ad-4404-8577-d0a2934136af" providerId="ADAL" clId="{6AE37569-0B51-4AD1-90BF-B4215632129C}" dt="2022-09-14T20:27:37.496" v="8" actId="208"/>
          <ac:cxnSpMkLst>
            <pc:docMk/>
            <pc:sldMk cId="1622439983" sldId="257"/>
            <ac:cxnSpMk id="10" creationId="{9AAC63BD-913E-FDAA-2E29-32CA3B77E463}"/>
          </ac:cxnSpMkLst>
        </pc:cxnChg>
        <pc:cxnChg chg="mod">
          <ac:chgData name="Geneal Roth" userId="b646b063-a7ad-4404-8577-d0a2934136af" providerId="ADAL" clId="{6AE37569-0B51-4AD1-90BF-B4215632129C}" dt="2022-09-14T20:27:44.641" v="10" actId="208"/>
          <ac:cxnSpMkLst>
            <pc:docMk/>
            <pc:sldMk cId="1622439983" sldId="257"/>
            <ac:cxnSpMk id="15" creationId="{5A48CF8E-7ACE-FDAC-473A-3D5426554D39}"/>
          </ac:cxnSpMkLst>
        </pc:cxnChg>
      </pc:sldChg>
      <pc:sldChg chg="modSp mod">
        <pc:chgData name="Geneal Roth" userId="b646b063-a7ad-4404-8577-d0a2934136af" providerId="ADAL" clId="{6AE37569-0B51-4AD1-90BF-B4215632129C}" dt="2022-09-14T20:28:11.910" v="12" actId="1076"/>
        <pc:sldMkLst>
          <pc:docMk/>
          <pc:sldMk cId="492014982" sldId="259"/>
        </pc:sldMkLst>
        <pc:spChg chg="mod">
          <ac:chgData name="Geneal Roth" userId="b646b063-a7ad-4404-8577-d0a2934136af" providerId="ADAL" clId="{6AE37569-0B51-4AD1-90BF-B4215632129C}" dt="2022-09-14T20:28:11.910" v="12" actId="1076"/>
          <ac:spMkLst>
            <pc:docMk/>
            <pc:sldMk cId="492014982" sldId="259"/>
            <ac:spMk id="11" creationId="{01DF2B9D-D515-4643-A7C6-504F2490B7C5}"/>
          </ac:spMkLst>
        </pc:spChg>
        <pc:cxnChg chg="mod">
          <ac:chgData name="Geneal Roth" userId="b646b063-a7ad-4404-8577-d0a2934136af" providerId="ADAL" clId="{6AE37569-0B51-4AD1-90BF-B4215632129C}" dt="2022-09-14T20:28:11.910" v="12" actId="1076"/>
          <ac:cxnSpMkLst>
            <pc:docMk/>
            <pc:sldMk cId="492014982" sldId="259"/>
            <ac:cxnSpMk id="63" creationId="{AF47E606-3753-4F33-B0C1-AA72D559BC76}"/>
          </ac:cxnSpMkLst>
        </pc:cxnChg>
        <pc:cxnChg chg="mod">
          <ac:chgData name="Geneal Roth" userId="b646b063-a7ad-4404-8577-d0a2934136af" providerId="ADAL" clId="{6AE37569-0B51-4AD1-90BF-B4215632129C}" dt="2022-09-14T20:28:11.910" v="12" actId="1076"/>
          <ac:cxnSpMkLst>
            <pc:docMk/>
            <pc:sldMk cId="492014982" sldId="259"/>
            <ac:cxnSpMk id="94" creationId="{3A8A4936-BD78-4CA3-B9BB-5921CFF2C0E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1664-551B-4334-97FF-BD007574B16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98E7-5EA0-46CB-9441-9D4E3366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1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1664-551B-4334-97FF-BD007574B16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98E7-5EA0-46CB-9441-9D4E3366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0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1664-551B-4334-97FF-BD007574B16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98E7-5EA0-46CB-9441-9D4E3366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1664-551B-4334-97FF-BD007574B16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98E7-5EA0-46CB-9441-9D4E3366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1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1664-551B-4334-97FF-BD007574B16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98E7-5EA0-46CB-9441-9D4E3366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2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1664-551B-4334-97FF-BD007574B16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98E7-5EA0-46CB-9441-9D4E3366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3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1664-551B-4334-97FF-BD007574B16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98E7-5EA0-46CB-9441-9D4E3366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3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1664-551B-4334-97FF-BD007574B16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98E7-5EA0-46CB-9441-9D4E3366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3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1664-551B-4334-97FF-BD007574B16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98E7-5EA0-46CB-9441-9D4E3366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5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1664-551B-4334-97FF-BD007574B16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98E7-5EA0-46CB-9441-9D4E3366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7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1664-551B-4334-97FF-BD007574B16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98E7-5EA0-46CB-9441-9D4E3366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9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91664-551B-4334-97FF-BD007574B16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398E7-5EA0-46CB-9441-9D4E3366A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sfZD4oU7l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extLst>
              <a:ext uri="{FF2B5EF4-FFF2-40B4-BE49-F238E27FC236}">
                <a16:creationId xmlns:a16="http://schemas.microsoft.com/office/drawing/2014/main" id="{53FDFD98-1CDC-4BF6-ADE1-14D83C518002}"/>
              </a:ext>
            </a:extLst>
          </p:cNvPr>
          <p:cNvSpPr txBox="1"/>
          <p:nvPr/>
        </p:nvSpPr>
        <p:spPr>
          <a:xfrm>
            <a:off x="685800" y="11578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Flowchart Template: Review Link to Learn How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63B289B-3CF7-DBEE-5D25-5463281E8106}"/>
              </a:ext>
            </a:extLst>
          </p:cNvPr>
          <p:cNvSpPr/>
          <p:nvPr/>
        </p:nvSpPr>
        <p:spPr>
          <a:xfrm>
            <a:off x="685800" y="693683"/>
            <a:ext cx="16764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5578C8E5-A53B-99A5-589C-A92571857F05}"/>
              </a:ext>
            </a:extLst>
          </p:cNvPr>
          <p:cNvSpPr/>
          <p:nvPr/>
        </p:nvSpPr>
        <p:spPr>
          <a:xfrm>
            <a:off x="685800" y="2291255"/>
            <a:ext cx="1676400" cy="91440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Process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F3CD9982-6BDA-5C42-0D6B-96577CEB9138}"/>
              </a:ext>
            </a:extLst>
          </p:cNvPr>
          <p:cNvSpPr/>
          <p:nvPr/>
        </p:nvSpPr>
        <p:spPr>
          <a:xfrm>
            <a:off x="685800" y="3888827"/>
            <a:ext cx="1676400" cy="91440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Process</a:t>
            </a: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63E681E7-F2AA-2C0C-FAE9-5F33BEA7D381}"/>
              </a:ext>
            </a:extLst>
          </p:cNvPr>
          <p:cNvSpPr/>
          <p:nvPr/>
        </p:nvSpPr>
        <p:spPr>
          <a:xfrm>
            <a:off x="4400547" y="1187669"/>
            <a:ext cx="1676400" cy="91440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Process</a:t>
            </a:r>
          </a:p>
        </p:txBody>
      </p:sp>
      <p:sp>
        <p:nvSpPr>
          <p:cNvPr id="8" name="Flowchart: Decision 7">
            <a:extLst>
              <a:ext uri="{FF2B5EF4-FFF2-40B4-BE49-F238E27FC236}">
                <a16:creationId xmlns:a16="http://schemas.microsoft.com/office/drawing/2014/main" id="{FE8C0AC4-314D-6024-B683-F20D4DC10D3B}"/>
              </a:ext>
            </a:extLst>
          </p:cNvPr>
          <p:cNvSpPr/>
          <p:nvPr/>
        </p:nvSpPr>
        <p:spPr>
          <a:xfrm>
            <a:off x="4349387" y="2483069"/>
            <a:ext cx="1943100" cy="1445172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Decision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C7F50E-3526-D40D-8DB6-95D95247ADA5}"/>
              </a:ext>
            </a:extLst>
          </p:cNvPr>
          <p:cNvCxnSpPr>
            <a:cxnSpLocks/>
          </p:cNvCxnSpPr>
          <p:nvPr/>
        </p:nvCxnSpPr>
        <p:spPr>
          <a:xfrm>
            <a:off x="1489164" y="1608083"/>
            <a:ext cx="0" cy="6831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AAC63BD-913E-FDAA-2E29-32CA3B77E463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1524000" y="3205655"/>
            <a:ext cx="0" cy="6831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1A73303-F3A7-FC50-2ADF-A0143DACE4EA}"/>
              </a:ext>
            </a:extLst>
          </p:cNvPr>
          <p:cNvSpPr txBox="1"/>
          <p:nvPr/>
        </p:nvSpPr>
        <p:spPr>
          <a:xfrm>
            <a:off x="4044590" y="3239154"/>
            <a:ext cx="6095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9F0EAF-C09A-E354-697E-6161C758C3C9}"/>
              </a:ext>
            </a:extLst>
          </p:cNvPr>
          <p:cNvSpPr txBox="1"/>
          <p:nvPr/>
        </p:nvSpPr>
        <p:spPr>
          <a:xfrm>
            <a:off x="680545" y="8216537"/>
            <a:ext cx="5759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https://www.youtube.com/watch?v=GsfZD4oU7l0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24B8A7-F536-713C-C418-386AB647396D}"/>
              </a:ext>
            </a:extLst>
          </p:cNvPr>
          <p:cNvSpPr txBox="1"/>
          <p:nvPr/>
        </p:nvSpPr>
        <p:spPr>
          <a:xfrm>
            <a:off x="6292487" y="3177909"/>
            <a:ext cx="6095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E41EDCF-4DAF-3018-EAE2-92C2FAF82276}"/>
              </a:ext>
            </a:extLst>
          </p:cNvPr>
          <p:cNvSpPr/>
          <p:nvPr/>
        </p:nvSpPr>
        <p:spPr>
          <a:xfrm>
            <a:off x="707570" y="5568868"/>
            <a:ext cx="1676400" cy="9144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A48CF8E-7ACE-FDAC-473A-3D5426554D39}"/>
              </a:ext>
            </a:extLst>
          </p:cNvPr>
          <p:cNvCxnSpPr/>
          <p:nvPr/>
        </p:nvCxnSpPr>
        <p:spPr>
          <a:xfrm>
            <a:off x="1532707" y="4808034"/>
            <a:ext cx="0" cy="6831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43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C8000D2-B61D-48DB-9962-3551F1D73722}"/>
              </a:ext>
            </a:extLst>
          </p:cNvPr>
          <p:cNvSpPr txBox="1"/>
          <p:nvPr/>
        </p:nvSpPr>
        <p:spPr>
          <a:xfrm>
            <a:off x="2209800" y="178420"/>
            <a:ext cx="43434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dirty="0"/>
              <a:t>Identifying Patients for Screening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D26CD-18B9-4AA3-95B0-0E83BCD53D0D}"/>
              </a:ext>
            </a:extLst>
          </p:cNvPr>
          <p:cNvSpPr txBox="1"/>
          <p:nvPr/>
        </p:nvSpPr>
        <p:spPr>
          <a:xfrm>
            <a:off x="2590800" y="496669"/>
            <a:ext cx="3638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/>
              <a:t>Describes process around identifying eligible patients, noting patients due for screening, notifying patients due for screening, and flagging files for providers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EFE564CC-55E8-49AB-BEAE-5882BFB9D1F0}"/>
              </a:ext>
            </a:extLst>
          </p:cNvPr>
          <p:cNvSpPr/>
          <p:nvPr/>
        </p:nvSpPr>
        <p:spPr>
          <a:xfrm>
            <a:off x="424347" y="1079937"/>
            <a:ext cx="1371600" cy="4572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Nurse reviews patient chart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10B1506A-5CF0-4C05-8A84-B82A6BD17380}"/>
              </a:ext>
            </a:extLst>
          </p:cNvPr>
          <p:cNvSpPr/>
          <p:nvPr/>
        </p:nvSpPr>
        <p:spPr>
          <a:xfrm>
            <a:off x="437703" y="8077200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ysClr val="windowText" lastClr="000000"/>
                </a:solidFill>
              </a:rPr>
              <a:t>Nurse puts note on chart for provider stating the need for home stool test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5680FCF5-6A5A-41DD-AF9B-A3D8C19AD632}"/>
              </a:ext>
            </a:extLst>
          </p:cNvPr>
          <p:cNvSpPr/>
          <p:nvPr/>
        </p:nvSpPr>
        <p:spPr>
          <a:xfrm>
            <a:off x="3852532" y="8077200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ysClr val="windowText" lastClr="000000"/>
                </a:solidFill>
              </a:rPr>
              <a:t>Nurse calls or sends a letter to patient notifying patient of due screening and need to schedule appointment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CA5B654-5599-443B-B618-DF7688363F73}"/>
              </a:ext>
            </a:extLst>
          </p:cNvPr>
          <p:cNvSpPr/>
          <p:nvPr/>
        </p:nvSpPr>
        <p:spPr>
          <a:xfrm>
            <a:off x="5486400" y="8077200"/>
            <a:ext cx="1371600" cy="7620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Patient calls clinic to schedule appointment for screening</a:t>
            </a:r>
          </a:p>
        </p:txBody>
      </p:sp>
      <p:sp>
        <p:nvSpPr>
          <p:cNvPr id="14" name="Flowchart: Decision 13">
            <a:extLst>
              <a:ext uri="{FF2B5EF4-FFF2-40B4-BE49-F238E27FC236}">
                <a16:creationId xmlns:a16="http://schemas.microsoft.com/office/drawing/2014/main" id="{18B9F8A8-0740-4642-9E3B-72A45FF31196}"/>
              </a:ext>
            </a:extLst>
          </p:cNvPr>
          <p:cNvSpPr/>
          <p:nvPr/>
        </p:nvSpPr>
        <p:spPr>
          <a:xfrm>
            <a:off x="292748" y="4349967"/>
            <a:ext cx="1645920" cy="91440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ysClr val="windowText" lastClr="000000"/>
                </a:solidFill>
              </a:rPr>
              <a:t>Hx of Crohn’s Dx or Colitis?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7912AB-8462-48E8-80E0-938EFD548B9D}"/>
              </a:ext>
            </a:extLst>
          </p:cNvPr>
          <p:cNvSpPr txBox="1"/>
          <p:nvPr/>
        </p:nvSpPr>
        <p:spPr>
          <a:xfrm>
            <a:off x="1795947" y="2060591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Yes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8986C9-A18B-4A46-95AB-A2349A3C73E9}"/>
              </a:ext>
            </a:extLst>
          </p:cNvPr>
          <p:cNvSpPr txBox="1"/>
          <p:nvPr/>
        </p:nvSpPr>
        <p:spPr>
          <a:xfrm>
            <a:off x="990600" y="2820441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No</a:t>
            </a:r>
          </a:p>
        </p:txBody>
      </p:sp>
      <p:sp>
        <p:nvSpPr>
          <p:cNvPr id="35" name="Flowchart: Process 34">
            <a:extLst>
              <a:ext uri="{FF2B5EF4-FFF2-40B4-BE49-F238E27FC236}">
                <a16:creationId xmlns:a16="http://schemas.microsoft.com/office/drawing/2014/main" id="{F97EA870-C71B-4A9A-A20D-3B7B7908919B}"/>
              </a:ext>
            </a:extLst>
          </p:cNvPr>
          <p:cNvSpPr/>
          <p:nvPr/>
        </p:nvSpPr>
        <p:spPr>
          <a:xfrm>
            <a:off x="3852532" y="4424394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Leave note on chart for provider to discuss scheduling a colonoscopy</a:t>
            </a:r>
          </a:p>
        </p:txBody>
      </p:sp>
      <p:sp>
        <p:nvSpPr>
          <p:cNvPr id="36" name="Flowchart: Process 35">
            <a:extLst>
              <a:ext uri="{FF2B5EF4-FFF2-40B4-BE49-F238E27FC236}">
                <a16:creationId xmlns:a16="http://schemas.microsoft.com/office/drawing/2014/main" id="{6E379C86-3CE8-48B6-94CE-FAADEB7F6E65}"/>
              </a:ext>
            </a:extLst>
          </p:cNvPr>
          <p:cNvSpPr/>
          <p:nvPr/>
        </p:nvSpPr>
        <p:spPr>
          <a:xfrm>
            <a:off x="2209800" y="4424394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Patient is considered high risk and does not qualify for take home test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21867144-56D7-4A33-B30E-106F648B5461}"/>
              </a:ext>
            </a:extLst>
          </p:cNvPr>
          <p:cNvSpPr/>
          <p:nvPr/>
        </p:nvSpPr>
        <p:spPr>
          <a:xfrm>
            <a:off x="424347" y="292347"/>
            <a:ext cx="1371600" cy="45958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Nurse pulls list of patients aged 45-75</a:t>
            </a:r>
          </a:p>
        </p:txBody>
      </p:sp>
      <p:sp>
        <p:nvSpPr>
          <p:cNvPr id="78" name="Flowchart: Decision 77">
            <a:extLst>
              <a:ext uri="{FF2B5EF4-FFF2-40B4-BE49-F238E27FC236}">
                <a16:creationId xmlns:a16="http://schemas.microsoft.com/office/drawing/2014/main" id="{820F4172-4944-4909-BEB8-340A0E471DC8}"/>
              </a:ext>
            </a:extLst>
          </p:cNvPr>
          <p:cNvSpPr/>
          <p:nvPr/>
        </p:nvSpPr>
        <p:spPr>
          <a:xfrm>
            <a:off x="292748" y="1865147"/>
            <a:ext cx="1645920" cy="91440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pc="-40">
                <a:solidFill>
                  <a:sysClr val="windowText" lastClr="000000"/>
                </a:solidFill>
              </a:rPr>
              <a:t>Has patient had a colonoscopy within the last 10 years?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EFF7B23-298F-4EA7-BCF5-9132A54ABA78}"/>
              </a:ext>
            </a:extLst>
          </p:cNvPr>
          <p:cNvSpPr txBox="1"/>
          <p:nvPr/>
        </p:nvSpPr>
        <p:spPr>
          <a:xfrm>
            <a:off x="1015850" y="7765023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No</a:t>
            </a:r>
          </a:p>
        </p:txBody>
      </p:sp>
      <p:sp>
        <p:nvSpPr>
          <p:cNvPr id="97" name="Flowchart: Decision 96">
            <a:extLst>
              <a:ext uri="{FF2B5EF4-FFF2-40B4-BE49-F238E27FC236}">
                <a16:creationId xmlns:a16="http://schemas.microsoft.com/office/drawing/2014/main" id="{B24398D3-78D9-4D6E-BA69-E12B0F41AA28}"/>
              </a:ext>
            </a:extLst>
          </p:cNvPr>
          <p:cNvSpPr/>
          <p:nvPr/>
        </p:nvSpPr>
        <p:spPr>
          <a:xfrm>
            <a:off x="290979" y="3107557"/>
            <a:ext cx="1645920" cy="91440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ysClr val="windowText" lastClr="000000"/>
                </a:solidFill>
              </a:rPr>
              <a:t>Has patient done a home stool test for CRC this year?</a:t>
            </a:r>
          </a:p>
        </p:txBody>
      </p:sp>
      <p:sp>
        <p:nvSpPr>
          <p:cNvPr id="99" name="Flowchart: Decision 98">
            <a:extLst>
              <a:ext uri="{FF2B5EF4-FFF2-40B4-BE49-F238E27FC236}">
                <a16:creationId xmlns:a16="http://schemas.microsoft.com/office/drawing/2014/main" id="{3119E8EC-885F-44D1-9C43-591061B2F6E5}"/>
              </a:ext>
            </a:extLst>
          </p:cNvPr>
          <p:cNvSpPr/>
          <p:nvPr/>
        </p:nvSpPr>
        <p:spPr>
          <a:xfrm>
            <a:off x="295323" y="5592377"/>
            <a:ext cx="1645920" cy="91440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ysClr val="windowText" lastClr="000000"/>
                </a:solidFill>
              </a:rPr>
              <a:t>Hx of polyps or CRC?</a:t>
            </a:r>
          </a:p>
        </p:txBody>
      </p:sp>
      <p:sp>
        <p:nvSpPr>
          <p:cNvPr id="100" name="Flowchart: Decision 99">
            <a:extLst>
              <a:ext uri="{FF2B5EF4-FFF2-40B4-BE49-F238E27FC236}">
                <a16:creationId xmlns:a16="http://schemas.microsoft.com/office/drawing/2014/main" id="{26221F9D-1258-462D-8705-72CBB06D4C62}"/>
              </a:ext>
            </a:extLst>
          </p:cNvPr>
          <p:cNvSpPr/>
          <p:nvPr/>
        </p:nvSpPr>
        <p:spPr>
          <a:xfrm>
            <a:off x="303381" y="6834787"/>
            <a:ext cx="1645920" cy="91440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ysClr val="windowText" lastClr="000000"/>
                </a:solidFill>
              </a:rPr>
              <a:t>Fam Hx of polyps or CRC in fam &lt;60 </a:t>
            </a:r>
            <a:r>
              <a:rPr lang="en-US" sz="900" err="1">
                <a:solidFill>
                  <a:sysClr val="windowText" lastClr="000000"/>
                </a:solidFill>
              </a:rPr>
              <a:t>y.o</a:t>
            </a:r>
            <a:r>
              <a:rPr lang="en-US" sz="900">
                <a:solidFill>
                  <a:sysClr val="windowText" lastClr="000000"/>
                </a:solidFill>
              </a:rPr>
              <a:t>.?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5A9A08AF-3139-4A1B-A3B4-3459FD3C7DF9}"/>
              </a:ext>
            </a:extLst>
          </p:cNvPr>
          <p:cNvCxnSpPr>
            <a:endCxn id="9" idx="0"/>
          </p:cNvCxnSpPr>
          <p:nvPr/>
        </p:nvCxnSpPr>
        <p:spPr>
          <a:xfrm>
            <a:off x="1110147" y="751927"/>
            <a:ext cx="0" cy="328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116BB0E0-3904-430C-A3CE-0D430F2C3B02}"/>
              </a:ext>
            </a:extLst>
          </p:cNvPr>
          <p:cNvCxnSpPr>
            <a:stCxn id="9" idx="2"/>
            <a:endCxn id="78" idx="0"/>
          </p:cNvCxnSpPr>
          <p:nvPr/>
        </p:nvCxnSpPr>
        <p:spPr>
          <a:xfrm>
            <a:off x="1110147" y="1537137"/>
            <a:ext cx="5561" cy="328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8E4858C8-88BE-4150-A368-0191E67E3646}"/>
              </a:ext>
            </a:extLst>
          </p:cNvPr>
          <p:cNvCxnSpPr>
            <a:stCxn id="78" idx="2"/>
            <a:endCxn id="97" idx="0"/>
          </p:cNvCxnSpPr>
          <p:nvPr/>
        </p:nvCxnSpPr>
        <p:spPr>
          <a:xfrm flipH="1">
            <a:off x="1113939" y="2779547"/>
            <a:ext cx="1769" cy="328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9B9C7F34-8576-499A-9782-296D705A7F98}"/>
              </a:ext>
            </a:extLst>
          </p:cNvPr>
          <p:cNvCxnSpPr>
            <a:stCxn id="97" idx="2"/>
            <a:endCxn id="14" idx="0"/>
          </p:cNvCxnSpPr>
          <p:nvPr/>
        </p:nvCxnSpPr>
        <p:spPr>
          <a:xfrm>
            <a:off x="1113939" y="4021957"/>
            <a:ext cx="1769" cy="328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C89DEE23-8EBB-47FF-869F-34356E193D0C}"/>
              </a:ext>
            </a:extLst>
          </p:cNvPr>
          <p:cNvCxnSpPr>
            <a:stCxn id="14" idx="2"/>
            <a:endCxn id="99" idx="0"/>
          </p:cNvCxnSpPr>
          <p:nvPr/>
        </p:nvCxnSpPr>
        <p:spPr>
          <a:xfrm>
            <a:off x="1115708" y="5264367"/>
            <a:ext cx="2575" cy="328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85E7541C-2C48-4E09-8CC1-5F5CC896571E}"/>
              </a:ext>
            </a:extLst>
          </p:cNvPr>
          <p:cNvCxnSpPr>
            <a:stCxn id="99" idx="2"/>
            <a:endCxn id="100" idx="0"/>
          </p:cNvCxnSpPr>
          <p:nvPr/>
        </p:nvCxnSpPr>
        <p:spPr>
          <a:xfrm>
            <a:off x="1118283" y="6506777"/>
            <a:ext cx="8058" cy="328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09E708E-87B0-467B-9880-1E8B9AFE0222}"/>
              </a:ext>
            </a:extLst>
          </p:cNvPr>
          <p:cNvCxnSpPr>
            <a:stCxn id="100" idx="2"/>
            <a:endCxn id="10" idx="0"/>
          </p:cNvCxnSpPr>
          <p:nvPr/>
        </p:nvCxnSpPr>
        <p:spPr>
          <a:xfrm flipH="1">
            <a:off x="1123503" y="7749187"/>
            <a:ext cx="2838" cy="3280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Flowchart: Process 114">
            <a:extLst>
              <a:ext uri="{FF2B5EF4-FFF2-40B4-BE49-F238E27FC236}">
                <a16:creationId xmlns:a16="http://schemas.microsoft.com/office/drawing/2014/main" id="{BAC82CED-A608-462D-B6B0-F7DB106A387D}"/>
              </a:ext>
            </a:extLst>
          </p:cNvPr>
          <p:cNvSpPr/>
          <p:nvPr/>
        </p:nvSpPr>
        <p:spPr>
          <a:xfrm>
            <a:off x="2206301" y="2097897"/>
            <a:ext cx="1371600" cy="4572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Go to next patient</a:t>
            </a:r>
          </a:p>
        </p:txBody>
      </p: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7BC3AF9D-7A97-4114-9622-8E54D11D266B}"/>
              </a:ext>
            </a:extLst>
          </p:cNvPr>
          <p:cNvCxnSpPr>
            <a:stCxn id="115" idx="0"/>
            <a:endCxn id="9" idx="3"/>
          </p:cNvCxnSpPr>
          <p:nvPr/>
        </p:nvCxnSpPr>
        <p:spPr>
          <a:xfrm rot="16200000" flipV="1">
            <a:off x="1949344" y="1155140"/>
            <a:ext cx="789360" cy="109615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95F48294-49A1-4A50-B5B6-093CC8B7EF00}"/>
              </a:ext>
            </a:extLst>
          </p:cNvPr>
          <p:cNvCxnSpPr>
            <a:stCxn id="78" idx="3"/>
            <a:endCxn id="115" idx="1"/>
          </p:cNvCxnSpPr>
          <p:nvPr/>
        </p:nvCxnSpPr>
        <p:spPr>
          <a:xfrm>
            <a:off x="1938668" y="2322347"/>
            <a:ext cx="267633" cy="4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or: Elbow 120">
            <a:extLst>
              <a:ext uri="{FF2B5EF4-FFF2-40B4-BE49-F238E27FC236}">
                <a16:creationId xmlns:a16="http://schemas.microsoft.com/office/drawing/2014/main" id="{89BD6578-3125-4790-BA49-95E24DD65A59}"/>
              </a:ext>
            </a:extLst>
          </p:cNvPr>
          <p:cNvCxnSpPr>
            <a:stCxn id="115" idx="2"/>
            <a:endCxn id="97" idx="3"/>
          </p:cNvCxnSpPr>
          <p:nvPr/>
        </p:nvCxnSpPr>
        <p:spPr>
          <a:xfrm rot="5400000">
            <a:off x="1909670" y="2582326"/>
            <a:ext cx="1009660" cy="95520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D2E90736-71E9-4211-8638-D26B8D874868}"/>
              </a:ext>
            </a:extLst>
          </p:cNvPr>
          <p:cNvSpPr txBox="1"/>
          <p:nvPr/>
        </p:nvSpPr>
        <p:spPr>
          <a:xfrm>
            <a:off x="2096374" y="3376443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Yes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BCE4C6C-FC72-4B73-BDFB-1E20B40B7CFC}"/>
              </a:ext>
            </a:extLst>
          </p:cNvPr>
          <p:cNvSpPr txBox="1"/>
          <p:nvPr/>
        </p:nvSpPr>
        <p:spPr>
          <a:xfrm>
            <a:off x="1025152" y="4062850"/>
            <a:ext cx="4766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No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3072E00-BDDB-4E74-8B31-EA33346F1929}"/>
              </a:ext>
            </a:extLst>
          </p:cNvPr>
          <p:cNvSpPr txBox="1"/>
          <p:nvPr/>
        </p:nvSpPr>
        <p:spPr>
          <a:xfrm>
            <a:off x="1025152" y="5277845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No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A9DAC65-CB6E-49C2-BF98-F109A0A2BC81}"/>
              </a:ext>
            </a:extLst>
          </p:cNvPr>
          <p:cNvSpPr txBox="1"/>
          <p:nvPr/>
        </p:nvSpPr>
        <p:spPr>
          <a:xfrm>
            <a:off x="1025950" y="6509622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No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2EE537FC-89AA-4EBA-B5A8-0034810B728B}"/>
              </a:ext>
            </a:extLst>
          </p:cNvPr>
          <p:cNvCxnSpPr>
            <a:stCxn id="14" idx="3"/>
            <a:endCxn id="36" idx="1"/>
          </p:cNvCxnSpPr>
          <p:nvPr/>
        </p:nvCxnSpPr>
        <p:spPr>
          <a:xfrm flipV="1">
            <a:off x="1938668" y="4805394"/>
            <a:ext cx="271132" cy="17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148D8F36-2DED-431E-94A7-FA066DB187B8}"/>
              </a:ext>
            </a:extLst>
          </p:cNvPr>
          <p:cNvCxnSpPr>
            <a:stCxn id="36" idx="3"/>
            <a:endCxn id="35" idx="1"/>
          </p:cNvCxnSpPr>
          <p:nvPr/>
        </p:nvCxnSpPr>
        <p:spPr>
          <a:xfrm>
            <a:off x="3581400" y="4805394"/>
            <a:ext cx="2711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C0B93FFF-05AD-403E-AA84-8284249521DC}"/>
              </a:ext>
            </a:extLst>
          </p:cNvPr>
          <p:cNvSpPr txBox="1"/>
          <p:nvPr/>
        </p:nvSpPr>
        <p:spPr>
          <a:xfrm>
            <a:off x="1795947" y="4591109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Yes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6032249-499E-4ADB-B18E-5C73999D8006}"/>
              </a:ext>
            </a:extLst>
          </p:cNvPr>
          <p:cNvSpPr txBox="1"/>
          <p:nvPr/>
        </p:nvSpPr>
        <p:spPr>
          <a:xfrm>
            <a:off x="2043597" y="5865013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Yes</a:t>
            </a:r>
          </a:p>
        </p:txBody>
      </p: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9803BBC8-A902-4F68-94A8-5B8B424DF193}"/>
              </a:ext>
            </a:extLst>
          </p:cNvPr>
          <p:cNvCxnSpPr>
            <a:stCxn id="99" idx="3"/>
            <a:endCxn id="36" idx="2"/>
          </p:cNvCxnSpPr>
          <p:nvPr/>
        </p:nvCxnSpPr>
        <p:spPr>
          <a:xfrm flipV="1">
            <a:off x="1941243" y="5186394"/>
            <a:ext cx="954357" cy="86318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B717AC40-C6C4-4684-8C47-FBC6F2CA840A}"/>
              </a:ext>
            </a:extLst>
          </p:cNvPr>
          <p:cNvCxnSpPr>
            <a:cxnSpLocks/>
            <a:stCxn id="100" idx="3"/>
          </p:cNvCxnSpPr>
          <p:nvPr/>
        </p:nvCxnSpPr>
        <p:spPr>
          <a:xfrm flipV="1">
            <a:off x="1949301" y="5971604"/>
            <a:ext cx="953365" cy="132038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323AF7F9-906F-4125-BBEF-2EF03A9206D2}"/>
              </a:ext>
            </a:extLst>
          </p:cNvPr>
          <p:cNvSpPr txBox="1"/>
          <p:nvPr/>
        </p:nvSpPr>
        <p:spPr>
          <a:xfrm>
            <a:off x="2059091" y="7083409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Yes</a:t>
            </a:r>
          </a:p>
        </p:txBody>
      </p: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067590FD-2935-428E-ACF5-E1F677F6C581}"/>
              </a:ext>
            </a:extLst>
          </p:cNvPr>
          <p:cNvCxnSpPr>
            <a:stCxn id="35" idx="2"/>
            <a:endCxn id="12" idx="0"/>
          </p:cNvCxnSpPr>
          <p:nvPr/>
        </p:nvCxnSpPr>
        <p:spPr>
          <a:xfrm>
            <a:off x="4538332" y="5186394"/>
            <a:ext cx="0" cy="28908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51D241A7-EDEB-4E1C-98C3-28313B627BAF}"/>
              </a:ext>
            </a:extLst>
          </p:cNvPr>
          <p:cNvCxnSpPr>
            <a:stCxn id="10" idx="3"/>
            <a:endCxn id="12" idx="1"/>
          </p:cNvCxnSpPr>
          <p:nvPr/>
        </p:nvCxnSpPr>
        <p:spPr>
          <a:xfrm>
            <a:off x="1809303" y="8458200"/>
            <a:ext cx="20432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84CC419A-5791-4086-8443-DECFF567715E}"/>
              </a:ext>
            </a:extLst>
          </p:cNvPr>
          <p:cNvCxnSpPr>
            <a:stCxn id="12" idx="3"/>
          </p:cNvCxnSpPr>
          <p:nvPr/>
        </p:nvCxnSpPr>
        <p:spPr>
          <a:xfrm>
            <a:off x="5224132" y="8458200"/>
            <a:ext cx="2622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96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C8000D2-B61D-48DB-9962-3551F1D73722}"/>
              </a:ext>
            </a:extLst>
          </p:cNvPr>
          <p:cNvSpPr txBox="1"/>
          <p:nvPr/>
        </p:nvSpPr>
        <p:spPr>
          <a:xfrm>
            <a:off x="13648" y="17842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Patient Flow During Visit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D26CD-18B9-4AA3-95B0-0E83BCD53D0D}"/>
              </a:ext>
            </a:extLst>
          </p:cNvPr>
          <p:cNvSpPr txBox="1"/>
          <p:nvPr/>
        </p:nvSpPr>
        <p:spPr>
          <a:xfrm>
            <a:off x="76200" y="596205"/>
            <a:ext cx="6719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Include: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Physical spaces and processes that take place for each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Identify the availability of educational materials at each step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Identify when and how CRC screening is discussed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Identify staff responsibilities for ordering tests and for educating patient on how to complete the tests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EFE564CC-55E8-49AB-BEAE-5882BFB9D1F0}"/>
              </a:ext>
            </a:extLst>
          </p:cNvPr>
          <p:cNvSpPr/>
          <p:nvPr/>
        </p:nvSpPr>
        <p:spPr>
          <a:xfrm>
            <a:off x="1856550" y="2438400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Patient checks in with registration staff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10B1506A-5CF0-4C05-8A84-B82A6BD17380}"/>
              </a:ext>
            </a:extLst>
          </p:cNvPr>
          <p:cNvSpPr/>
          <p:nvPr/>
        </p:nvSpPr>
        <p:spPr>
          <a:xfrm>
            <a:off x="3733800" y="5334000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ysClr val="windowText" lastClr="000000"/>
                </a:solidFill>
              </a:rPr>
              <a:t>Provider schedules patient for a colonoscopy and provides education for next steps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01DF2B9D-D515-4643-A7C6-504F2490B7C5}"/>
              </a:ext>
            </a:extLst>
          </p:cNvPr>
          <p:cNvSpPr/>
          <p:nvPr/>
        </p:nvSpPr>
        <p:spPr>
          <a:xfrm>
            <a:off x="76200" y="5287137"/>
            <a:ext cx="1371600" cy="855357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ysClr val="windowText" lastClr="000000"/>
                </a:solidFill>
              </a:rPr>
              <a:t>Provider utilizes Exact Sciences Screening Option tear-off sheet to facilitate shared decision on the best test for the patient.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5680FCF5-6A5A-41DD-AF9B-A3D8C19AD632}"/>
              </a:ext>
            </a:extLst>
          </p:cNvPr>
          <p:cNvSpPr/>
          <p:nvPr/>
        </p:nvSpPr>
        <p:spPr>
          <a:xfrm>
            <a:off x="3733800" y="6744930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Provider provides a home stool test with instructions and places an order in the chart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ACA5B654-5599-443B-B618-DF7688363F73}"/>
              </a:ext>
            </a:extLst>
          </p:cNvPr>
          <p:cNvSpPr/>
          <p:nvPr/>
        </p:nvSpPr>
        <p:spPr>
          <a:xfrm>
            <a:off x="5417198" y="6333491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Nurse ensures patient does not have any other questions prior to leaving</a:t>
            </a:r>
          </a:p>
        </p:txBody>
      </p:sp>
      <p:sp>
        <p:nvSpPr>
          <p:cNvPr id="14" name="Flowchart: Decision 13">
            <a:extLst>
              <a:ext uri="{FF2B5EF4-FFF2-40B4-BE49-F238E27FC236}">
                <a16:creationId xmlns:a16="http://schemas.microsoft.com/office/drawing/2014/main" id="{18B9F8A8-0740-4642-9E3B-72A45FF31196}"/>
              </a:ext>
            </a:extLst>
          </p:cNvPr>
          <p:cNvSpPr/>
          <p:nvPr/>
        </p:nvSpPr>
        <p:spPr>
          <a:xfrm>
            <a:off x="1818306" y="5139470"/>
            <a:ext cx="1371600" cy="1155634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pc="-90">
                <a:solidFill>
                  <a:sysClr val="windowText" lastClr="000000"/>
                </a:solidFill>
              </a:rPr>
              <a:t>Does patient require a colonoscopy?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7912AB-8462-48E8-80E0-938EFD548B9D}"/>
              </a:ext>
            </a:extLst>
          </p:cNvPr>
          <p:cNvSpPr txBox="1"/>
          <p:nvPr/>
        </p:nvSpPr>
        <p:spPr>
          <a:xfrm>
            <a:off x="4953982" y="4100082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Yes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8986C9-A18B-4A46-95AB-A2349A3C73E9}"/>
              </a:ext>
            </a:extLst>
          </p:cNvPr>
          <p:cNvSpPr txBox="1"/>
          <p:nvPr/>
        </p:nvSpPr>
        <p:spPr>
          <a:xfrm>
            <a:off x="6029751" y="4999336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No</a:t>
            </a:r>
          </a:p>
        </p:txBody>
      </p:sp>
      <p:sp>
        <p:nvSpPr>
          <p:cNvPr id="35" name="Flowchart: Process 34">
            <a:extLst>
              <a:ext uri="{FF2B5EF4-FFF2-40B4-BE49-F238E27FC236}">
                <a16:creationId xmlns:a16="http://schemas.microsoft.com/office/drawing/2014/main" id="{F97EA870-C71B-4A9A-A20D-3B7B7908919B}"/>
              </a:ext>
            </a:extLst>
          </p:cNvPr>
          <p:cNvSpPr/>
          <p:nvPr/>
        </p:nvSpPr>
        <p:spPr>
          <a:xfrm>
            <a:off x="3620752" y="2458303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Registration staff update patient contact information and hand patient paperwork to complete</a:t>
            </a:r>
          </a:p>
        </p:txBody>
      </p:sp>
      <p:sp>
        <p:nvSpPr>
          <p:cNvPr id="36" name="Flowchart: Process 35">
            <a:extLst>
              <a:ext uri="{FF2B5EF4-FFF2-40B4-BE49-F238E27FC236}">
                <a16:creationId xmlns:a16="http://schemas.microsoft.com/office/drawing/2014/main" id="{6E379C86-3CE8-48B6-94CE-FAADEB7F6E65}"/>
              </a:ext>
            </a:extLst>
          </p:cNvPr>
          <p:cNvSpPr/>
          <p:nvPr/>
        </p:nvSpPr>
        <p:spPr>
          <a:xfrm>
            <a:off x="5382051" y="2458303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Nurse rooms patient, completes health maintenance items and sees note for CRC test</a:t>
            </a:r>
          </a:p>
        </p:txBody>
      </p:sp>
      <p:sp>
        <p:nvSpPr>
          <p:cNvPr id="37" name="Flowchart: Process 36">
            <a:extLst>
              <a:ext uri="{FF2B5EF4-FFF2-40B4-BE49-F238E27FC236}">
                <a16:creationId xmlns:a16="http://schemas.microsoft.com/office/drawing/2014/main" id="{6D1629F6-3E63-47AF-A9E8-1B9CF93D8669}"/>
              </a:ext>
            </a:extLst>
          </p:cNvPr>
          <p:cNvSpPr/>
          <p:nvPr/>
        </p:nvSpPr>
        <p:spPr>
          <a:xfrm>
            <a:off x="1828800" y="3918156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Provider conducts clinic visit with patient</a:t>
            </a:r>
          </a:p>
        </p:txBody>
      </p:sp>
      <p:sp>
        <p:nvSpPr>
          <p:cNvPr id="38" name="Flowchart: Process 37">
            <a:extLst>
              <a:ext uri="{FF2B5EF4-FFF2-40B4-BE49-F238E27FC236}">
                <a16:creationId xmlns:a16="http://schemas.microsoft.com/office/drawing/2014/main" id="{25A28EB3-B57E-4E81-BA1F-1C5AFE4A983F}"/>
              </a:ext>
            </a:extLst>
          </p:cNvPr>
          <p:cNvSpPr/>
          <p:nvPr/>
        </p:nvSpPr>
        <p:spPr>
          <a:xfrm>
            <a:off x="76200" y="3918156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Provider notifies patient they are due for their home stool test/colonoscopy</a:t>
            </a:r>
          </a:p>
        </p:txBody>
      </p:sp>
      <p:sp>
        <p:nvSpPr>
          <p:cNvPr id="39" name="Flowchart: Process 38">
            <a:extLst>
              <a:ext uri="{FF2B5EF4-FFF2-40B4-BE49-F238E27FC236}">
                <a16:creationId xmlns:a16="http://schemas.microsoft.com/office/drawing/2014/main" id="{BAF69811-61BA-437E-95BB-873B933B7C92}"/>
              </a:ext>
            </a:extLst>
          </p:cNvPr>
          <p:cNvSpPr/>
          <p:nvPr/>
        </p:nvSpPr>
        <p:spPr>
          <a:xfrm>
            <a:off x="3581400" y="3915696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>
                <a:solidFill>
                  <a:sysClr val="windowText" lastClr="000000"/>
                </a:solidFill>
              </a:rPr>
              <a:t>Nurse ensures a note is on the chart to alert provider and lets provider know patient is ready and verbally confirms need for home stool test or colonoscopy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ADB0638-F0E7-42E6-B6A2-CA12EAB9534B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1487152" y="2819400"/>
            <a:ext cx="36939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74FA1C8-7896-445A-BC63-AEE59EC8A8D0}"/>
              </a:ext>
            </a:extLst>
          </p:cNvPr>
          <p:cNvCxnSpPr/>
          <p:nvPr/>
        </p:nvCxnSpPr>
        <p:spPr>
          <a:xfrm>
            <a:off x="3234776" y="2819400"/>
            <a:ext cx="36939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3E9C599-391F-4276-8EE2-5052A78FF453}"/>
              </a:ext>
            </a:extLst>
          </p:cNvPr>
          <p:cNvCxnSpPr>
            <a:stCxn id="35" idx="3"/>
            <a:endCxn id="36" idx="1"/>
          </p:cNvCxnSpPr>
          <p:nvPr/>
        </p:nvCxnSpPr>
        <p:spPr>
          <a:xfrm>
            <a:off x="4992352" y="2839303"/>
            <a:ext cx="3896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087B07D-8434-4EF9-8868-6C852B7BA800}"/>
              </a:ext>
            </a:extLst>
          </p:cNvPr>
          <p:cNvCxnSpPr>
            <a:cxnSpLocks/>
          </p:cNvCxnSpPr>
          <p:nvPr/>
        </p:nvCxnSpPr>
        <p:spPr>
          <a:xfrm>
            <a:off x="6096426" y="3226937"/>
            <a:ext cx="0" cy="500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29F3173-0BDD-45B5-AC61-594F7ACEE431}"/>
              </a:ext>
            </a:extLst>
          </p:cNvPr>
          <p:cNvCxnSpPr>
            <a:cxnSpLocks/>
          </p:cNvCxnSpPr>
          <p:nvPr/>
        </p:nvCxnSpPr>
        <p:spPr>
          <a:xfrm flipH="1">
            <a:off x="4953000" y="4301152"/>
            <a:ext cx="470848" cy="29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C4CE595-7893-4F32-83D7-52A6294F233F}"/>
              </a:ext>
            </a:extLst>
          </p:cNvPr>
          <p:cNvCxnSpPr>
            <a:stCxn id="39" idx="1"/>
            <a:endCxn id="37" idx="3"/>
          </p:cNvCxnSpPr>
          <p:nvPr/>
        </p:nvCxnSpPr>
        <p:spPr>
          <a:xfrm flipH="1">
            <a:off x="3200400" y="4296696"/>
            <a:ext cx="381000" cy="24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ED233A6-4DDE-4321-8C23-82B10ED9C90A}"/>
              </a:ext>
            </a:extLst>
          </p:cNvPr>
          <p:cNvCxnSpPr>
            <a:stCxn id="37" idx="1"/>
            <a:endCxn id="38" idx="3"/>
          </p:cNvCxnSpPr>
          <p:nvPr/>
        </p:nvCxnSpPr>
        <p:spPr>
          <a:xfrm flipH="1">
            <a:off x="1447800" y="42991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F47E606-3753-4F33-B0C1-AA72D559BC76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>
            <a:off x="1447800" y="5714816"/>
            <a:ext cx="370506" cy="2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53B2094-29BC-4C14-AC9A-A108F37F03F2}"/>
              </a:ext>
            </a:extLst>
          </p:cNvPr>
          <p:cNvCxnSpPr>
            <a:stCxn id="14" idx="3"/>
            <a:endCxn id="10" idx="1"/>
          </p:cNvCxnSpPr>
          <p:nvPr/>
        </p:nvCxnSpPr>
        <p:spPr>
          <a:xfrm flipV="1">
            <a:off x="3189906" y="5715000"/>
            <a:ext cx="543894" cy="22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21867144-56D7-4A33-B30E-106F648B5461}"/>
              </a:ext>
            </a:extLst>
          </p:cNvPr>
          <p:cNvSpPr/>
          <p:nvPr/>
        </p:nvSpPr>
        <p:spPr>
          <a:xfrm>
            <a:off x="118506" y="2589610"/>
            <a:ext cx="1371600" cy="45958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Patient arrives for visit</a:t>
            </a:r>
          </a:p>
        </p:txBody>
      </p:sp>
      <p:sp>
        <p:nvSpPr>
          <p:cNvPr id="78" name="Flowchart: Decision 77">
            <a:extLst>
              <a:ext uri="{FF2B5EF4-FFF2-40B4-BE49-F238E27FC236}">
                <a16:creationId xmlns:a16="http://schemas.microsoft.com/office/drawing/2014/main" id="{820F4172-4944-4909-BEB8-340A0E471DC8}"/>
              </a:ext>
            </a:extLst>
          </p:cNvPr>
          <p:cNvSpPr/>
          <p:nvPr/>
        </p:nvSpPr>
        <p:spPr>
          <a:xfrm>
            <a:off x="5410200" y="3723422"/>
            <a:ext cx="1371600" cy="1155634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spc="-90" dirty="0">
                <a:solidFill>
                  <a:sysClr val="windowText" lastClr="000000"/>
                </a:solidFill>
              </a:rPr>
              <a:t>Nurse utilizes CRC screening algorithm to determine risk level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80003EE8-CBC3-4BC6-A8A0-0C61BB2BC0FC}"/>
              </a:ext>
            </a:extLst>
          </p:cNvPr>
          <p:cNvSpPr/>
          <p:nvPr/>
        </p:nvSpPr>
        <p:spPr>
          <a:xfrm>
            <a:off x="5793660" y="5562600"/>
            <a:ext cx="609600" cy="3048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End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E163A709-E62A-4155-BFB8-D2B6835051C0}"/>
              </a:ext>
            </a:extLst>
          </p:cNvPr>
          <p:cNvCxnSpPr>
            <a:stCxn id="10" idx="3"/>
          </p:cNvCxnSpPr>
          <p:nvPr/>
        </p:nvCxnSpPr>
        <p:spPr>
          <a:xfrm>
            <a:off x="5105400" y="5715000"/>
            <a:ext cx="68826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0B61ABC-54C5-4D77-A929-2FACA540DA64}"/>
              </a:ext>
            </a:extLst>
          </p:cNvPr>
          <p:cNvCxnSpPr>
            <a:stCxn id="78" idx="2"/>
          </p:cNvCxnSpPr>
          <p:nvPr/>
        </p:nvCxnSpPr>
        <p:spPr>
          <a:xfrm>
            <a:off x="6096000" y="4879056"/>
            <a:ext cx="2460" cy="6835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lowchart: Process 83">
            <a:extLst>
              <a:ext uri="{FF2B5EF4-FFF2-40B4-BE49-F238E27FC236}">
                <a16:creationId xmlns:a16="http://schemas.microsoft.com/office/drawing/2014/main" id="{D5CD6A01-A9A4-4BB5-B90D-589CC954D0AF}"/>
              </a:ext>
            </a:extLst>
          </p:cNvPr>
          <p:cNvSpPr/>
          <p:nvPr/>
        </p:nvSpPr>
        <p:spPr>
          <a:xfrm>
            <a:off x="5421133" y="7582273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Provider notifies the nurse the patient will complete the stool test at home</a:t>
            </a:r>
          </a:p>
        </p:txBody>
      </p: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92BFCFB6-0341-43DB-BF67-89680ED939FC}"/>
              </a:ext>
            </a:extLst>
          </p:cNvPr>
          <p:cNvCxnSpPr>
            <a:stCxn id="14" idx="2"/>
            <a:endCxn id="12" idx="1"/>
          </p:cNvCxnSpPr>
          <p:nvPr/>
        </p:nvCxnSpPr>
        <p:spPr>
          <a:xfrm rot="16200000" flipH="1">
            <a:off x="2703540" y="6095670"/>
            <a:ext cx="830826" cy="122969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2DF6C887-2A59-4EBC-9AC4-2703A2E40DAD}"/>
              </a:ext>
            </a:extLst>
          </p:cNvPr>
          <p:cNvCxnSpPr>
            <a:stCxn id="12" idx="2"/>
            <a:endCxn id="84" idx="1"/>
          </p:cNvCxnSpPr>
          <p:nvPr/>
        </p:nvCxnSpPr>
        <p:spPr>
          <a:xfrm rot="16200000" flipH="1">
            <a:off x="4692195" y="7234334"/>
            <a:ext cx="456343" cy="100153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13A1C11-B601-4DD2-907B-64FFE66ADEB8}"/>
              </a:ext>
            </a:extLst>
          </p:cNvPr>
          <p:cNvCxnSpPr>
            <a:stCxn id="84" idx="0"/>
            <a:endCxn id="13" idx="2"/>
          </p:cNvCxnSpPr>
          <p:nvPr/>
        </p:nvCxnSpPr>
        <p:spPr>
          <a:xfrm flipH="1" flipV="1">
            <a:off x="6102998" y="7095491"/>
            <a:ext cx="3935" cy="4867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EFD2A258-EC81-4BA0-9148-CE179A59F3E3}"/>
              </a:ext>
            </a:extLst>
          </p:cNvPr>
          <p:cNvCxnSpPr>
            <a:stCxn id="13" idx="0"/>
          </p:cNvCxnSpPr>
          <p:nvPr/>
        </p:nvCxnSpPr>
        <p:spPr>
          <a:xfrm flipH="1" flipV="1">
            <a:off x="6098460" y="5867400"/>
            <a:ext cx="4538" cy="4660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3A8A4936-BD78-4CA3-B9BB-5921CFF2C0EB}"/>
              </a:ext>
            </a:extLst>
          </p:cNvPr>
          <p:cNvCxnSpPr>
            <a:cxnSpLocks/>
            <a:stCxn id="38" idx="2"/>
            <a:endCxn id="11" idx="0"/>
          </p:cNvCxnSpPr>
          <p:nvPr/>
        </p:nvCxnSpPr>
        <p:spPr>
          <a:xfrm>
            <a:off x="762000" y="4680156"/>
            <a:ext cx="0" cy="6069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4E21271C-279B-4B3A-A0A2-80906C36106E}"/>
              </a:ext>
            </a:extLst>
          </p:cNvPr>
          <p:cNvSpPr txBox="1"/>
          <p:nvPr/>
        </p:nvSpPr>
        <p:spPr>
          <a:xfrm>
            <a:off x="3157053" y="5527770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Yes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EFF7B23-298F-4EA7-BCF5-9132A54ABA78}"/>
              </a:ext>
            </a:extLst>
          </p:cNvPr>
          <p:cNvSpPr txBox="1"/>
          <p:nvPr/>
        </p:nvSpPr>
        <p:spPr>
          <a:xfrm>
            <a:off x="2396801" y="6561021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92014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C8000D2-B61D-48DB-9962-3551F1D73722}"/>
              </a:ext>
            </a:extLst>
          </p:cNvPr>
          <p:cNvSpPr txBox="1"/>
          <p:nvPr/>
        </p:nvSpPr>
        <p:spPr>
          <a:xfrm>
            <a:off x="13648" y="17842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Screening and Results Tracking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D26CD-18B9-4AA3-95B0-0E83BCD53D0D}"/>
              </a:ext>
            </a:extLst>
          </p:cNvPr>
          <p:cNvSpPr txBox="1"/>
          <p:nvPr/>
        </p:nvSpPr>
        <p:spPr>
          <a:xfrm>
            <a:off x="76200" y="762000"/>
            <a:ext cx="6719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Include: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Staff responsible for determining when a screening test has been completed or if a screening test is incomplete.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How results are documented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How patients are informed of results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A904B61-2F5A-4633-9457-3A2E24E5D63D}"/>
              </a:ext>
            </a:extLst>
          </p:cNvPr>
          <p:cNvSpPr/>
          <p:nvPr/>
        </p:nvSpPr>
        <p:spPr>
          <a:xfrm>
            <a:off x="13648" y="2743200"/>
            <a:ext cx="1981200" cy="762000"/>
          </a:xfrm>
          <a:prstGeom prst="round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Provider or nurse puts order in chart for CRC screening test and makes appropriate referrals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EFE564CC-55E8-49AB-BEAE-5882BFB9D1F0}"/>
              </a:ext>
            </a:extLst>
          </p:cNvPr>
          <p:cNvSpPr/>
          <p:nvPr/>
        </p:nvSpPr>
        <p:spPr>
          <a:xfrm>
            <a:off x="2566348" y="2743200"/>
            <a:ext cx="1752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Test has been completed and resulted in the EHR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10B1506A-5CF0-4C05-8A84-B82A6BD17380}"/>
              </a:ext>
            </a:extLst>
          </p:cNvPr>
          <p:cNvSpPr/>
          <p:nvPr/>
        </p:nvSpPr>
        <p:spPr>
          <a:xfrm>
            <a:off x="5042848" y="4150895"/>
            <a:ext cx="1752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Nurse reviews results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01DF2B9D-D515-4643-A7C6-504F2490B7C5}"/>
              </a:ext>
            </a:extLst>
          </p:cNvPr>
          <p:cNvSpPr/>
          <p:nvPr/>
        </p:nvSpPr>
        <p:spPr>
          <a:xfrm>
            <a:off x="13648" y="4150895"/>
            <a:ext cx="1752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Nurse sends letter to patient stating the test was negative and to follow up as usual with primary care provider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5680FCF5-6A5A-41DD-AF9B-A3D8C19AD632}"/>
              </a:ext>
            </a:extLst>
          </p:cNvPr>
          <p:cNvSpPr/>
          <p:nvPr/>
        </p:nvSpPr>
        <p:spPr>
          <a:xfrm>
            <a:off x="13648" y="5700648"/>
            <a:ext cx="1752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Provider/nurse calls patient with results and schedules follow-up appointment to discuss colonoscopy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CA5B654-5599-443B-B618-DF7688363F73}"/>
              </a:ext>
            </a:extLst>
          </p:cNvPr>
          <p:cNvSpPr/>
          <p:nvPr/>
        </p:nvSpPr>
        <p:spPr>
          <a:xfrm>
            <a:off x="2566348" y="5700648"/>
            <a:ext cx="1752600" cy="7620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Nurse notifies the provider of positive results</a:t>
            </a:r>
          </a:p>
        </p:txBody>
      </p:sp>
      <p:sp>
        <p:nvSpPr>
          <p:cNvPr id="14" name="Flowchart: Decision 13">
            <a:extLst>
              <a:ext uri="{FF2B5EF4-FFF2-40B4-BE49-F238E27FC236}">
                <a16:creationId xmlns:a16="http://schemas.microsoft.com/office/drawing/2014/main" id="{18B9F8A8-0740-4642-9E3B-72A45FF31196}"/>
              </a:ext>
            </a:extLst>
          </p:cNvPr>
          <p:cNvSpPr/>
          <p:nvPr/>
        </p:nvSpPr>
        <p:spPr>
          <a:xfrm>
            <a:off x="2566348" y="4092444"/>
            <a:ext cx="1752600" cy="878305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Was the test negative?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018802E-45FB-4259-84F3-09A9BF1A6ED7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1994848" y="3124200"/>
            <a:ext cx="5715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A7C7134F-B4DC-4F53-8E56-4A5D9DFED787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4318948" y="3124200"/>
            <a:ext cx="1600200" cy="102669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DE394A5-6020-4D79-B05D-A14C80C11CEB}"/>
              </a:ext>
            </a:extLst>
          </p:cNvPr>
          <p:cNvCxnSpPr>
            <a:cxnSpLocks/>
            <a:stCxn id="14" idx="1"/>
            <a:endCxn id="11" idx="3"/>
          </p:cNvCxnSpPr>
          <p:nvPr/>
        </p:nvCxnSpPr>
        <p:spPr>
          <a:xfrm flipH="1">
            <a:off x="1766248" y="4531597"/>
            <a:ext cx="800100" cy="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459F978-7A7F-4EB6-B2A0-5483F6CECF77}"/>
              </a:ext>
            </a:extLst>
          </p:cNvPr>
          <p:cNvCxnSpPr>
            <a:cxnSpLocks/>
            <a:stCxn id="10" idx="1"/>
            <a:endCxn id="14" idx="3"/>
          </p:cNvCxnSpPr>
          <p:nvPr/>
        </p:nvCxnSpPr>
        <p:spPr>
          <a:xfrm flipH="1" flipV="1">
            <a:off x="4318948" y="4531597"/>
            <a:ext cx="723900" cy="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6837ED6-E490-4F12-885C-D5093A99529A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3442648" y="4970749"/>
            <a:ext cx="0" cy="7298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4CE4E5C-2F98-4EA1-B290-8EBE2E787663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1766248" y="6081648"/>
            <a:ext cx="8001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C7912AB-8462-48E8-80E0-938EFD548B9D}"/>
              </a:ext>
            </a:extLst>
          </p:cNvPr>
          <p:cNvSpPr txBox="1"/>
          <p:nvPr/>
        </p:nvSpPr>
        <p:spPr>
          <a:xfrm>
            <a:off x="1899598" y="4292954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Yes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8986C9-A18B-4A46-95AB-A2349A3C73E9}"/>
              </a:ext>
            </a:extLst>
          </p:cNvPr>
          <p:cNvSpPr txBox="1"/>
          <p:nvPr/>
        </p:nvSpPr>
        <p:spPr>
          <a:xfrm>
            <a:off x="3352800" y="5237032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13334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3FE421-3370-AE7D-1356-D8A1EA6E6D96}"/>
              </a:ext>
            </a:extLst>
          </p:cNvPr>
          <p:cNvCxnSpPr>
            <a:cxnSpLocks/>
          </p:cNvCxnSpPr>
          <p:nvPr/>
        </p:nvCxnSpPr>
        <p:spPr>
          <a:xfrm flipV="1">
            <a:off x="5110764" y="5686488"/>
            <a:ext cx="274320" cy="28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C8000D2-B61D-48DB-9962-3551F1D73722}"/>
              </a:ext>
            </a:extLst>
          </p:cNvPr>
          <p:cNvSpPr txBox="1"/>
          <p:nvPr/>
        </p:nvSpPr>
        <p:spPr>
          <a:xfrm>
            <a:off x="13648" y="17842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Workflow for Follow-up Colonoscopy</a:t>
            </a:r>
          </a:p>
          <a:p>
            <a:pPr algn="ctr"/>
            <a:r>
              <a:rPr lang="en-US" b="1" dirty="0"/>
              <a:t>(following positive stool test)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D26CD-18B9-4AA3-95B0-0E83BCD53D0D}"/>
              </a:ext>
            </a:extLst>
          </p:cNvPr>
          <p:cNvSpPr txBox="1"/>
          <p:nvPr/>
        </p:nvSpPr>
        <p:spPr>
          <a:xfrm>
            <a:off x="69376" y="836610"/>
            <a:ext cx="6719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Include: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Staff responsible for scheduling the follow-up colonoscopy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Staff who reviews prep instructions with the patient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What happens when patients are uninsured or underinsured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Specialist provider referral processes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Estimated wait times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EFE564CC-55E8-49AB-BEAE-5882BFB9D1F0}"/>
              </a:ext>
            </a:extLst>
          </p:cNvPr>
          <p:cNvSpPr/>
          <p:nvPr/>
        </p:nvSpPr>
        <p:spPr>
          <a:xfrm>
            <a:off x="1856550" y="2438400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Reception staff confirm patient information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10B1506A-5CF0-4C05-8A84-B82A6BD17380}"/>
              </a:ext>
            </a:extLst>
          </p:cNvPr>
          <p:cNvSpPr/>
          <p:nvPr/>
        </p:nvSpPr>
        <p:spPr>
          <a:xfrm>
            <a:off x="3696877" y="6702644"/>
            <a:ext cx="1586810" cy="90735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Patient, nurse, and schedulers work together to schedule colonoscopy test and estimate wait time for appointment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01DF2B9D-D515-4643-A7C6-504F2490B7C5}"/>
              </a:ext>
            </a:extLst>
          </p:cNvPr>
          <p:cNvSpPr/>
          <p:nvPr/>
        </p:nvSpPr>
        <p:spPr>
          <a:xfrm>
            <a:off x="76200" y="5308382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Nurse reviews prep instructions with patient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5680FCF5-6A5A-41DD-AF9B-A3D8C19AD632}"/>
              </a:ext>
            </a:extLst>
          </p:cNvPr>
          <p:cNvSpPr/>
          <p:nvPr/>
        </p:nvSpPr>
        <p:spPr>
          <a:xfrm>
            <a:off x="5382051" y="5224243"/>
            <a:ext cx="1407959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Referrals sent to appropriate locations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CA5B654-5599-443B-B618-DF7688363F73}"/>
              </a:ext>
            </a:extLst>
          </p:cNvPr>
          <p:cNvSpPr/>
          <p:nvPr/>
        </p:nvSpPr>
        <p:spPr>
          <a:xfrm>
            <a:off x="5652954" y="6730029"/>
            <a:ext cx="1142493" cy="7620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Patient completes visit</a:t>
            </a:r>
          </a:p>
        </p:txBody>
      </p:sp>
      <p:sp>
        <p:nvSpPr>
          <p:cNvPr id="14" name="Flowchart: Decision 13">
            <a:extLst>
              <a:ext uri="{FF2B5EF4-FFF2-40B4-BE49-F238E27FC236}">
                <a16:creationId xmlns:a16="http://schemas.microsoft.com/office/drawing/2014/main" id="{18B9F8A8-0740-4642-9E3B-72A45FF31196}"/>
              </a:ext>
            </a:extLst>
          </p:cNvPr>
          <p:cNvSpPr/>
          <p:nvPr/>
        </p:nvSpPr>
        <p:spPr>
          <a:xfrm>
            <a:off x="3643426" y="4975713"/>
            <a:ext cx="1491241" cy="1440658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ysClr val="windowText" lastClr="000000"/>
                </a:solidFill>
              </a:rPr>
              <a:t>Does patient need to be referred out for test?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7912AB-8462-48E8-80E0-938EFD548B9D}"/>
              </a:ext>
            </a:extLst>
          </p:cNvPr>
          <p:cNvSpPr txBox="1"/>
          <p:nvPr/>
        </p:nvSpPr>
        <p:spPr>
          <a:xfrm>
            <a:off x="4992352" y="5425326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Yes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8986C9-A18B-4A46-95AB-A2349A3C73E9}"/>
              </a:ext>
            </a:extLst>
          </p:cNvPr>
          <p:cNvSpPr txBox="1"/>
          <p:nvPr/>
        </p:nvSpPr>
        <p:spPr>
          <a:xfrm>
            <a:off x="3994982" y="6357964"/>
            <a:ext cx="495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No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63AA72B-9415-4FF1-B50F-84A86C3F5136}"/>
              </a:ext>
            </a:extLst>
          </p:cNvPr>
          <p:cNvSpPr/>
          <p:nvPr/>
        </p:nvSpPr>
        <p:spPr>
          <a:xfrm>
            <a:off x="115552" y="2438400"/>
            <a:ext cx="1371600" cy="7620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Patient has positive CRC home stool test and arrives for follow-up appointment</a:t>
            </a:r>
          </a:p>
        </p:txBody>
      </p:sp>
      <p:sp>
        <p:nvSpPr>
          <p:cNvPr id="35" name="Flowchart: Process 34">
            <a:extLst>
              <a:ext uri="{FF2B5EF4-FFF2-40B4-BE49-F238E27FC236}">
                <a16:creationId xmlns:a16="http://schemas.microsoft.com/office/drawing/2014/main" id="{F97EA870-C71B-4A9A-A20D-3B7B7908919B}"/>
              </a:ext>
            </a:extLst>
          </p:cNvPr>
          <p:cNvSpPr/>
          <p:nvPr/>
        </p:nvSpPr>
        <p:spPr>
          <a:xfrm>
            <a:off x="3620752" y="2458303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Nursing team rooms patient and completes health maintenance items</a:t>
            </a:r>
          </a:p>
        </p:txBody>
      </p:sp>
      <p:sp>
        <p:nvSpPr>
          <p:cNvPr id="36" name="Flowchart: Process 35">
            <a:extLst>
              <a:ext uri="{FF2B5EF4-FFF2-40B4-BE49-F238E27FC236}">
                <a16:creationId xmlns:a16="http://schemas.microsoft.com/office/drawing/2014/main" id="{6E379C86-3CE8-48B6-94CE-FAADEB7F6E65}"/>
              </a:ext>
            </a:extLst>
          </p:cNvPr>
          <p:cNvSpPr/>
          <p:nvPr/>
        </p:nvSpPr>
        <p:spPr>
          <a:xfrm>
            <a:off x="5382051" y="2458303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Nurse asks patient if anything has changed related to stool health since last visit and documents</a:t>
            </a:r>
          </a:p>
        </p:txBody>
      </p:sp>
      <p:sp>
        <p:nvSpPr>
          <p:cNvPr id="37" name="Flowchart: Process 36">
            <a:extLst>
              <a:ext uri="{FF2B5EF4-FFF2-40B4-BE49-F238E27FC236}">
                <a16:creationId xmlns:a16="http://schemas.microsoft.com/office/drawing/2014/main" id="{6D1629F6-3E63-47AF-A9E8-1B9CF93D8669}"/>
              </a:ext>
            </a:extLst>
          </p:cNvPr>
          <p:cNvSpPr/>
          <p:nvPr/>
        </p:nvSpPr>
        <p:spPr>
          <a:xfrm>
            <a:off x="1828800" y="3717640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Provider answers any questions patient may have</a:t>
            </a:r>
          </a:p>
        </p:txBody>
      </p:sp>
      <p:sp>
        <p:nvSpPr>
          <p:cNvPr id="38" name="Flowchart: Process 37">
            <a:extLst>
              <a:ext uri="{FF2B5EF4-FFF2-40B4-BE49-F238E27FC236}">
                <a16:creationId xmlns:a16="http://schemas.microsoft.com/office/drawing/2014/main" id="{25A28EB3-B57E-4E81-BA1F-1C5AFE4A983F}"/>
              </a:ext>
            </a:extLst>
          </p:cNvPr>
          <p:cNvSpPr/>
          <p:nvPr/>
        </p:nvSpPr>
        <p:spPr>
          <a:xfrm>
            <a:off x="76200" y="3723422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Provider places referral for colonoscopy and communicates new order to nurse</a:t>
            </a:r>
          </a:p>
        </p:txBody>
      </p:sp>
      <p:sp>
        <p:nvSpPr>
          <p:cNvPr id="39" name="Flowchart: Process 38">
            <a:extLst>
              <a:ext uri="{FF2B5EF4-FFF2-40B4-BE49-F238E27FC236}">
                <a16:creationId xmlns:a16="http://schemas.microsoft.com/office/drawing/2014/main" id="{BAF69811-61BA-437E-95BB-873B933B7C92}"/>
              </a:ext>
            </a:extLst>
          </p:cNvPr>
          <p:cNvSpPr/>
          <p:nvPr/>
        </p:nvSpPr>
        <p:spPr>
          <a:xfrm>
            <a:off x="3581400" y="3714750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Provider reviews stool test results and educates patient on next steps</a:t>
            </a:r>
          </a:p>
        </p:txBody>
      </p:sp>
      <p:sp>
        <p:nvSpPr>
          <p:cNvPr id="40" name="Flowchart: Process 39">
            <a:extLst>
              <a:ext uri="{FF2B5EF4-FFF2-40B4-BE49-F238E27FC236}">
                <a16:creationId xmlns:a16="http://schemas.microsoft.com/office/drawing/2014/main" id="{90980499-0257-4D2E-A261-2CCEE64CE6E1}"/>
              </a:ext>
            </a:extLst>
          </p:cNvPr>
          <p:cNvSpPr/>
          <p:nvPr/>
        </p:nvSpPr>
        <p:spPr>
          <a:xfrm>
            <a:off x="5423848" y="3711832"/>
            <a:ext cx="1371600" cy="7620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Nurse notifies provider patient is ready and communicates any changes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ADB0638-F0E7-42E6-B6A2-CA12EAB9534B}"/>
              </a:ext>
            </a:extLst>
          </p:cNvPr>
          <p:cNvCxnSpPr>
            <a:endCxn id="9" idx="1"/>
          </p:cNvCxnSpPr>
          <p:nvPr/>
        </p:nvCxnSpPr>
        <p:spPr>
          <a:xfrm>
            <a:off x="1487152" y="2819400"/>
            <a:ext cx="36939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74FA1C8-7896-445A-BC63-AEE59EC8A8D0}"/>
              </a:ext>
            </a:extLst>
          </p:cNvPr>
          <p:cNvCxnSpPr/>
          <p:nvPr/>
        </p:nvCxnSpPr>
        <p:spPr>
          <a:xfrm>
            <a:off x="3234776" y="2819400"/>
            <a:ext cx="36939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3E9C599-391F-4276-8EE2-5052A78FF453}"/>
              </a:ext>
            </a:extLst>
          </p:cNvPr>
          <p:cNvCxnSpPr>
            <a:stCxn id="35" idx="3"/>
            <a:endCxn id="36" idx="1"/>
          </p:cNvCxnSpPr>
          <p:nvPr/>
        </p:nvCxnSpPr>
        <p:spPr>
          <a:xfrm>
            <a:off x="4992352" y="2839303"/>
            <a:ext cx="3896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087B07D-8434-4EF9-8868-6C852B7BA800}"/>
              </a:ext>
            </a:extLst>
          </p:cNvPr>
          <p:cNvCxnSpPr>
            <a:cxnSpLocks/>
          </p:cNvCxnSpPr>
          <p:nvPr/>
        </p:nvCxnSpPr>
        <p:spPr>
          <a:xfrm>
            <a:off x="6096426" y="3226937"/>
            <a:ext cx="0" cy="500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29F3173-0BDD-45B5-AC61-594F7ACEE431}"/>
              </a:ext>
            </a:extLst>
          </p:cNvPr>
          <p:cNvCxnSpPr>
            <a:stCxn id="40" idx="1"/>
            <a:endCxn id="39" idx="3"/>
          </p:cNvCxnSpPr>
          <p:nvPr/>
        </p:nvCxnSpPr>
        <p:spPr>
          <a:xfrm flipH="1">
            <a:off x="4953000" y="4092832"/>
            <a:ext cx="470848" cy="29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C4CE595-7893-4F32-83D7-52A6294F233F}"/>
              </a:ext>
            </a:extLst>
          </p:cNvPr>
          <p:cNvCxnSpPr>
            <a:stCxn id="39" idx="1"/>
            <a:endCxn id="37" idx="3"/>
          </p:cNvCxnSpPr>
          <p:nvPr/>
        </p:nvCxnSpPr>
        <p:spPr>
          <a:xfrm flipH="1">
            <a:off x="3200400" y="4095750"/>
            <a:ext cx="381000" cy="28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ED233A6-4DDE-4321-8C23-82B10ED9C90A}"/>
              </a:ext>
            </a:extLst>
          </p:cNvPr>
          <p:cNvCxnSpPr>
            <a:stCxn id="37" idx="1"/>
            <a:endCxn id="38" idx="3"/>
          </p:cNvCxnSpPr>
          <p:nvPr/>
        </p:nvCxnSpPr>
        <p:spPr>
          <a:xfrm flipH="1">
            <a:off x="1447800" y="4098640"/>
            <a:ext cx="381000" cy="57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F47E606-3753-4F33-B0C1-AA72D559BC76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1447800" y="5686492"/>
            <a:ext cx="301752" cy="28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1A1ABA6-BDCA-401B-8C79-4A6A33E89085}"/>
              </a:ext>
            </a:extLst>
          </p:cNvPr>
          <p:cNvCxnSpPr>
            <a:cxnSpLocks/>
          </p:cNvCxnSpPr>
          <p:nvPr/>
        </p:nvCxnSpPr>
        <p:spPr>
          <a:xfrm>
            <a:off x="697832" y="4485422"/>
            <a:ext cx="0" cy="8229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97F60A9-58F6-463F-BF99-0D82A61AA847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4389047" y="6416371"/>
            <a:ext cx="0" cy="2743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amond 20">
            <a:extLst>
              <a:ext uri="{FF2B5EF4-FFF2-40B4-BE49-F238E27FC236}">
                <a16:creationId xmlns:a16="http://schemas.microsoft.com/office/drawing/2014/main" id="{4998492A-B566-3807-13C6-2F141E386CFB}"/>
              </a:ext>
            </a:extLst>
          </p:cNvPr>
          <p:cNvSpPr/>
          <p:nvPr/>
        </p:nvSpPr>
        <p:spPr>
          <a:xfrm>
            <a:off x="1750035" y="4966163"/>
            <a:ext cx="1586810" cy="1440658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Nurse determines if patient qualifies for NDCRCSI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DFDE90F-2FB8-1F4B-6FDF-E9E9F7EBC4D5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6224200" y="5993845"/>
            <a:ext cx="1" cy="7361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9B29497-8BF8-E296-7A75-05642540CB36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5283687" y="7156319"/>
            <a:ext cx="3692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03616A9-ED02-7E6B-306D-8EDD12A5DD81}"/>
              </a:ext>
            </a:extLst>
          </p:cNvPr>
          <p:cNvCxnSpPr>
            <a:cxnSpLocks/>
          </p:cNvCxnSpPr>
          <p:nvPr/>
        </p:nvCxnSpPr>
        <p:spPr>
          <a:xfrm flipV="1">
            <a:off x="3328864" y="5686492"/>
            <a:ext cx="313499" cy="28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802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5D00665F05964987090F63E542BD42" ma:contentTypeVersion="16" ma:contentTypeDescription="Create a new document." ma:contentTypeScope="" ma:versionID="624b8af1c47d77b1dcf88b473d6789cc">
  <xsd:schema xmlns:xsd="http://www.w3.org/2001/XMLSchema" xmlns:xs="http://www.w3.org/2001/XMLSchema" xmlns:p="http://schemas.microsoft.com/office/2006/metadata/properties" xmlns:ns2="f70291cd-d0dc-4973-a869-f1336760fe1e" xmlns:ns3="557ab18f-b260-42f9-9a24-541d34469172" targetNamespace="http://schemas.microsoft.com/office/2006/metadata/properties" ma:root="true" ma:fieldsID="f09976d798df20f4eb3c6b7223c71f1f" ns2:_="" ns3:_="">
    <xsd:import namespace="f70291cd-d0dc-4973-a869-f1336760fe1e"/>
    <xsd:import namespace="557ab18f-b260-42f9-9a24-541d344691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291cd-d0dc-4973-a869-f1336760fe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af04258-d405-477b-991f-14aa32a7a1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ab18f-b260-42f9-9a24-541d3446917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5b8985c-a56e-4245-9910-bd6d153b1275}" ma:internalName="TaxCatchAll" ma:showField="CatchAllData" ma:web="557ab18f-b260-42f9-9a24-541d344691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57ab18f-b260-42f9-9a24-541d34469172" xsi:nil="true"/>
    <lcf76f155ced4ddcb4097134ff3c332f xmlns="f70291cd-d0dc-4973-a869-f1336760fe1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95A353-A634-4E3C-8CD3-10074104B0D0}">
  <ds:schemaRefs>
    <ds:schemaRef ds:uri="557ab18f-b260-42f9-9a24-541d34469172"/>
    <ds:schemaRef ds:uri="f70291cd-d0dc-4973-a869-f1336760fe1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267457B-A694-4AAE-806F-34B4FA3D2795}">
  <ds:schemaRefs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f70291cd-d0dc-4973-a869-f1336760fe1e"/>
    <ds:schemaRef ds:uri="557ab18f-b260-42f9-9a24-541d34469172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8F34F79-5D79-4428-B69A-E2A86598DA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703</Words>
  <Application>Microsoft Office PowerPoint</Application>
  <PresentationFormat>On-screen Show (4:3)</PresentationFormat>
  <Paragraphs>98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Geneal Roth</dc:creator>
  <cp:lastModifiedBy>Nikki Medalen</cp:lastModifiedBy>
  <cp:revision>4</cp:revision>
  <dcterms:created xsi:type="dcterms:W3CDTF">2021-02-19T14:47:24Z</dcterms:created>
  <dcterms:modified xsi:type="dcterms:W3CDTF">2022-09-14T21:01:36Z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0x010100A95D00665F05964987090F63E542BD42</vt:lpwstr>
  </property>
  <property fmtid="{D5CDD505-2E9C-101B-9397-08002B2CF9AE}" pid="3" name="MediaServiceImageTags">
    <vt:lpwstr/>
  </property>
  <property fmtid="{D5CDD505-2E9C-101B-9397-08002B2CF9AE}" pid="4" name="MSIP_Label_507b064e-3a90-456a-bdcb-922e7b4fbb1e_Enabled">
    <vt:lpwstr>true</vt:lpwstr>
  </property>
  <property fmtid="{D5CDD505-2E9C-101B-9397-08002B2CF9AE}" pid="5" name="MSIP_Label_507b064e-3a90-456a-bdcb-922e7b4fbb1e_SetDate">
    <vt:lpwstr>2022-09-14T14:16:03Z</vt:lpwstr>
  </property>
  <property fmtid="{D5CDD505-2E9C-101B-9397-08002B2CF9AE}" pid="6" name="MSIP_Label_507b064e-3a90-456a-bdcb-922e7b4fbb1e_Method">
    <vt:lpwstr>Standard</vt:lpwstr>
  </property>
  <property fmtid="{D5CDD505-2E9C-101B-9397-08002B2CF9AE}" pid="7" name="MSIP_Label_507b064e-3a90-456a-bdcb-922e7b4fbb1e_Name">
    <vt:lpwstr>General</vt:lpwstr>
  </property>
  <property fmtid="{D5CDD505-2E9C-101B-9397-08002B2CF9AE}" pid="8" name="MSIP_Label_507b064e-3a90-456a-bdcb-922e7b4fbb1e_SiteId">
    <vt:lpwstr>3afa09a4-3106-412f-a326-b85727ef8713</vt:lpwstr>
  </property>
  <property fmtid="{D5CDD505-2E9C-101B-9397-08002B2CF9AE}" pid="9" name="MSIP_Label_507b064e-3a90-456a-bdcb-922e7b4fbb1e_ActionId">
    <vt:lpwstr>0f23404a-2a8a-4f56-86d0-c056a8a8fa83</vt:lpwstr>
  </property>
  <property fmtid="{D5CDD505-2E9C-101B-9397-08002B2CF9AE}" pid="10" name="MSIP_Label_507b064e-3a90-456a-bdcb-922e7b4fbb1e_ContentBits">
    <vt:lpwstr>0</vt:lpwstr>
  </property>
</Properties>
</file>