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84" r:id="rId5"/>
    <p:sldId id="283" r:id="rId6"/>
    <p:sldId id="271" r:id="rId7"/>
    <p:sldId id="286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600"/>
    <a:srgbClr val="F77F00"/>
    <a:srgbClr val="F78F1C"/>
    <a:srgbClr val="F26841"/>
    <a:srgbClr val="D57D18"/>
    <a:srgbClr val="00A0AF"/>
    <a:srgbClr val="00828E"/>
    <a:srgbClr val="008182"/>
    <a:srgbClr val="7CCFE0"/>
    <a:srgbClr val="FA6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192AD-0FE2-48B7-B422-AB89704EA7C7}" v="10" dt="2022-10-13T15:41:26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2" autoAdjust="0"/>
    <p:restoredTop sz="64277" autoAdjust="0"/>
  </p:normalViewPr>
  <p:slideViewPr>
    <p:cSldViewPr snapToGrid="0">
      <p:cViewPr varScale="1">
        <p:scale>
          <a:sx n="114" d="100"/>
          <a:sy n="114" d="100"/>
        </p:scale>
        <p:origin x="62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ton, Alexia" userId="a8f8dd6c-27bd-4b71-a45b-241db260a232" providerId="ADAL" clId="{5E2192AD-0FE2-48B7-B422-AB89704EA7C7}"/>
    <pc:docChg chg="undo custSel delSld modSld modNotesMaster">
      <pc:chgData name="Denton, Alexia" userId="a8f8dd6c-27bd-4b71-a45b-241db260a232" providerId="ADAL" clId="{5E2192AD-0FE2-48B7-B422-AB89704EA7C7}" dt="2022-10-13T15:44:06.940" v="156" actId="20577"/>
      <pc:docMkLst>
        <pc:docMk/>
      </pc:docMkLst>
      <pc:sldChg chg="addSp delSp modSp mod">
        <pc:chgData name="Denton, Alexia" userId="a8f8dd6c-27bd-4b71-a45b-241db260a232" providerId="ADAL" clId="{5E2192AD-0FE2-48B7-B422-AB89704EA7C7}" dt="2022-10-13T15:38:53.043" v="96" actId="1076"/>
        <pc:sldMkLst>
          <pc:docMk/>
          <pc:sldMk cId="3107003455" sldId="283"/>
        </pc:sldMkLst>
        <pc:spChg chg="del mod">
          <ac:chgData name="Denton, Alexia" userId="a8f8dd6c-27bd-4b71-a45b-241db260a232" providerId="ADAL" clId="{5E2192AD-0FE2-48B7-B422-AB89704EA7C7}" dt="2022-10-13T15:37:28.941" v="74"/>
          <ac:spMkLst>
            <pc:docMk/>
            <pc:sldMk cId="3107003455" sldId="283"/>
            <ac:spMk id="5" creationId="{694EBD42-C2F0-5AD1-7294-84ECD29DE70A}"/>
          </ac:spMkLst>
        </pc:spChg>
        <pc:spChg chg="mod">
          <ac:chgData name="Denton, Alexia" userId="a8f8dd6c-27bd-4b71-a45b-241db260a232" providerId="ADAL" clId="{5E2192AD-0FE2-48B7-B422-AB89704EA7C7}" dt="2022-10-13T15:37:17.650" v="72"/>
          <ac:spMkLst>
            <pc:docMk/>
            <pc:sldMk cId="3107003455" sldId="283"/>
            <ac:spMk id="7" creationId="{0AED8A04-B3FA-414C-87FE-F48211075AAD}"/>
          </ac:spMkLst>
        </pc:spChg>
        <pc:spChg chg="add mod">
          <ac:chgData name="Denton, Alexia" userId="a8f8dd6c-27bd-4b71-a45b-241db260a232" providerId="ADAL" clId="{5E2192AD-0FE2-48B7-B422-AB89704EA7C7}" dt="2022-10-13T15:38:41.439" v="94" actId="1076"/>
          <ac:spMkLst>
            <pc:docMk/>
            <pc:sldMk cId="3107003455" sldId="283"/>
            <ac:spMk id="13" creationId="{DCD2D513-E69C-43D6-8846-78B26F340B42}"/>
          </ac:spMkLst>
        </pc:spChg>
        <pc:picChg chg="add mod">
          <ac:chgData name="Denton, Alexia" userId="a8f8dd6c-27bd-4b71-a45b-241db260a232" providerId="ADAL" clId="{5E2192AD-0FE2-48B7-B422-AB89704EA7C7}" dt="2022-10-13T15:37:53.481" v="81" actId="1076"/>
          <ac:picMkLst>
            <pc:docMk/>
            <pc:sldMk cId="3107003455" sldId="283"/>
            <ac:picMk id="4" creationId="{6FADCEF1-60D6-494C-9636-F9A55D4E9B66}"/>
          </ac:picMkLst>
        </pc:picChg>
        <pc:picChg chg="add mod">
          <ac:chgData name="Denton, Alexia" userId="a8f8dd6c-27bd-4b71-a45b-241db260a232" providerId="ADAL" clId="{5E2192AD-0FE2-48B7-B422-AB89704EA7C7}" dt="2022-10-13T15:37:40.005" v="78" actId="1076"/>
          <ac:picMkLst>
            <pc:docMk/>
            <pc:sldMk cId="3107003455" sldId="283"/>
            <ac:picMk id="6" creationId="{8F2B4803-D3F2-4512-A40F-F9198BDFA2A2}"/>
          </ac:picMkLst>
        </pc:picChg>
        <pc:picChg chg="add mod">
          <ac:chgData name="Denton, Alexia" userId="a8f8dd6c-27bd-4b71-a45b-241db260a232" providerId="ADAL" clId="{5E2192AD-0FE2-48B7-B422-AB89704EA7C7}" dt="2022-10-13T15:37:51.195" v="80" actId="1076"/>
          <ac:picMkLst>
            <pc:docMk/>
            <pc:sldMk cId="3107003455" sldId="283"/>
            <ac:picMk id="8" creationId="{9506F7B4-D8BE-426F-978B-25C9EE374F0F}"/>
          </ac:picMkLst>
        </pc:picChg>
        <pc:picChg chg="add mod">
          <ac:chgData name="Denton, Alexia" userId="a8f8dd6c-27bd-4b71-a45b-241db260a232" providerId="ADAL" clId="{5E2192AD-0FE2-48B7-B422-AB89704EA7C7}" dt="2022-10-13T15:37:59.899" v="83" actId="1076"/>
          <ac:picMkLst>
            <pc:docMk/>
            <pc:sldMk cId="3107003455" sldId="283"/>
            <ac:picMk id="9" creationId="{2DA35E30-50DD-4A80-BE9B-8F1D89FC5DE4}"/>
          </ac:picMkLst>
        </pc:picChg>
        <pc:picChg chg="add mod">
          <ac:chgData name="Denton, Alexia" userId="a8f8dd6c-27bd-4b71-a45b-241db260a232" providerId="ADAL" clId="{5E2192AD-0FE2-48B7-B422-AB89704EA7C7}" dt="2022-10-13T15:38:05.635" v="85" actId="1076"/>
          <ac:picMkLst>
            <pc:docMk/>
            <pc:sldMk cId="3107003455" sldId="283"/>
            <ac:picMk id="10" creationId="{9DFDB4FB-63A1-45D4-B193-EA669E2FEE78}"/>
          </ac:picMkLst>
        </pc:picChg>
        <pc:picChg chg="add mod">
          <ac:chgData name="Denton, Alexia" userId="a8f8dd6c-27bd-4b71-a45b-241db260a232" providerId="ADAL" clId="{5E2192AD-0FE2-48B7-B422-AB89704EA7C7}" dt="2022-10-13T15:38:53.043" v="96" actId="1076"/>
          <ac:picMkLst>
            <pc:docMk/>
            <pc:sldMk cId="3107003455" sldId="283"/>
            <ac:picMk id="11" creationId="{8C29421A-8548-43C7-8A4C-D00CBDAD4AAB}"/>
          </ac:picMkLst>
        </pc:picChg>
        <pc:picChg chg="add mod">
          <ac:chgData name="Denton, Alexia" userId="a8f8dd6c-27bd-4b71-a45b-241db260a232" providerId="ADAL" clId="{5E2192AD-0FE2-48B7-B422-AB89704EA7C7}" dt="2022-10-13T15:38:50.842" v="95" actId="1076"/>
          <ac:picMkLst>
            <pc:docMk/>
            <pc:sldMk cId="3107003455" sldId="283"/>
            <ac:picMk id="12" creationId="{6FC142C0-2F92-4CA1-B7CC-0B21011611C3}"/>
          </ac:picMkLst>
        </pc:picChg>
      </pc:sldChg>
      <pc:sldChg chg="modSp mod">
        <pc:chgData name="Denton, Alexia" userId="a8f8dd6c-27bd-4b71-a45b-241db260a232" providerId="ADAL" clId="{5E2192AD-0FE2-48B7-B422-AB89704EA7C7}" dt="2022-10-13T15:34:56.412" v="71" actId="20577"/>
        <pc:sldMkLst>
          <pc:docMk/>
          <pc:sldMk cId="1527622131" sldId="284"/>
        </pc:sldMkLst>
        <pc:spChg chg="mod">
          <ac:chgData name="Denton, Alexia" userId="a8f8dd6c-27bd-4b71-a45b-241db260a232" providerId="ADAL" clId="{5E2192AD-0FE2-48B7-B422-AB89704EA7C7}" dt="2022-10-13T15:34:56.412" v="71" actId="20577"/>
          <ac:spMkLst>
            <pc:docMk/>
            <pc:sldMk cId="1527622131" sldId="284"/>
            <ac:spMk id="5" creationId="{1D06FCD8-9FB9-0073-4037-E4E4EB9D3B69}"/>
          </ac:spMkLst>
        </pc:spChg>
      </pc:sldChg>
      <pc:sldChg chg="del">
        <pc:chgData name="Denton, Alexia" userId="a8f8dd6c-27bd-4b71-a45b-241db260a232" providerId="ADAL" clId="{5E2192AD-0FE2-48B7-B422-AB89704EA7C7}" dt="2022-10-13T15:40:13.977" v="120" actId="2696"/>
        <pc:sldMkLst>
          <pc:docMk/>
          <pc:sldMk cId="3582158282" sldId="285"/>
        </pc:sldMkLst>
      </pc:sldChg>
      <pc:sldChg chg="addSp delSp modSp mod setBg modClrScheme setClrOvrMap chgLayout">
        <pc:chgData name="Denton, Alexia" userId="a8f8dd6c-27bd-4b71-a45b-241db260a232" providerId="ADAL" clId="{5E2192AD-0FE2-48B7-B422-AB89704EA7C7}" dt="2022-10-13T15:44:06.940" v="156" actId="20577"/>
        <pc:sldMkLst>
          <pc:docMk/>
          <pc:sldMk cId="3184880945" sldId="286"/>
        </pc:sldMkLst>
        <pc:spChg chg="add del mod">
          <ac:chgData name="Denton, Alexia" userId="a8f8dd6c-27bd-4b71-a45b-241db260a232" providerId="ADAL" clId="{5E2192AD-0FE2-48B7-B422-AB89704EA7C7}" dt="2022-10-13T15:39:37.930" v="110" actId="22"/>
          <ac:spMkLst>
            <pc:docMk/>
            <pc:sldMk cId="3184880945" sldId="286"/>
            <ac:spMk id="3" creationId="{145FC067-8C3F-4B47-918A-6A226AB4CDAA}"/>
          </ac:spMkLst>
        </pc:spChg>
        <pc:spChg chg="add del mod ord">
          <ac:chgData name="Denton, Alexia" userId="a8f8dd6c-27bd-4b71-a45b-241db260a232" providerId="ADAL" clId="{5E2192AD-0FE2-48B7-B422-AB89704EA7C7}" dt="2022-10-13T15:39:35.863" v="104" actId="700"/>
          <ac:spMkLst>
            <pc:docMk/>
            <pc:sldMk cId="3184880945" sldId="286"/>
            <ac:spMk id="4" creationId="{3ECE1D12-6AE4-45E1-AD06-09BC77F23BAC}"/>
          </ac:spMkLst>
        </pc:spChg>
        <pc:spChg chg="add del mod ord">
          <ac:chgData name="Denton, Alexia" userId="a8f8dd6c-27bd-4b71-a45b-241db260a232" providerId="ADAL" clId="{5E2192AD-0FE2-48B7-B422-AB89704EA7C7}" dt="2022-10-13T15:39:35.863" v="104" actId="700"/>
          <ac:spMkLst>
            <pc:docMk/>
            <pc:sldMk cId="3184880945" sldId="286"/>
            <ac:spMk id="5" creationId="{EFD369E0-78F0-4804-A3F1-16B8B2DFABF1}"/>
          </ac:spMkLst>
        </pc:spChg>
        <pc:spChg chg="add mod">
          <ac:chgData name="Denton, Alexia" userId="a8f8dd6c-27bd-4b71-a45b-241db260a232" providerId="ADAL" clId="{5E2192AD-0FE2-48B7-B422-AB89704EA7C7}" dt="2022-10-13T15:44:06.940" v="156" actId="20577"/>
          <ac:spMkLst>
            <pc:docMk/>
            <pc:sldMk cId="3184880945" sldId="286"/>
            <ac:spMk id="6" creationId="{647EB3E1-E610-4BB3-8D86-073051178692}"/>
          </ac:spMkLst>
        </pc:spChg>
        <pc:spChg chg="add mod">
          <ac:chgData name="Denton, Alexia" userId="a8f8dd6c-27bd-4b71-a45b-241db260a232" providerId="ADAL" clId="{5E2192AD-0FE2-48B7-B422-AB89704EA7C7}" dt="2022-10-13T15:39:57.121" v="117" actId="26606"/>
          <ac:spMkLst>
            <pc:docMk/>
            <pc:sldMk cId="3184880945" sldId="286"/>
            <ac:spMk id="7" creationId="{98E0D64F-7E9F-4D67-BAEE-A63BB615AE56}"/>
          </ac:spMkLst>
        </pc:spChg>
        <pc:spChg chg="add del">
          <ac:chgData name="Denton, Alexia" userId="a8f8dd6c-27bd-4b71-a45b-241db260a232" providerId="ADAL" clId="{5E2192AD-0FE2-48B7-B422-AB89704EA7C7}" dt="2022-10-13T15:39:57.121" v="117" actId="26606"/>
          <ac:spMkLst>
            <pc:docMk/>
            <pc:sldMk cId="3184880945" sldId="286"/>
            <ac:spMk id="13" creationId="{0953DB5D-0A37-4498-852C-604ADD855212}"/>
          </ac:spMkLst>
        </pc:spChg>
        <pc:spChg chg="add del">
          <ac:chgData name="Denton, Alexia" userId="a8f8dd6c-27bd-4b71-a45b-241db260a232" providerId="ADAL" clId="{5E2192AD-0FE2-48B7-B422-AB89704EA7C7}" dt="2022-10-13T15:39:57.121" v="117" actId="26606"/>
          <ac:spMkLst>
            <pc:docMk/>
            <pc:sldMk cId="3184880945" sldId="286"/>
            <ac:spMk id="15" creationId="{52B46D5E-7F74-4741-9FF9-3E105C9570B9}"/>
          </ac:spMkLst>
        </pc:spChg>
        <pc:spChg chg="add del">
          <ac:chgData name="Denton, Alexia" userId="a8f8dd6c-27bd-4b71-a45b-241db260a232" providerId="ADAL" clId="{5E2192AD-0FE2-48B7-B422-AB89704EA7C7}" dt="2022-10-13T15:39:57.121" v="117" actId="26606"/>
          <ac:spMkLst>
            <pc:docMk/>
            <pc:sldMk cId="3184880945" sldId="286"/>
            <ac:spMk id="17" creationId="{B97A76A2-B7F2-4D75-AB9E-71FB748825F4}"/>
          </ac:spMkLst>
        </pc:spChg>
        <pc:picChg chg="add mod">
          <ac:chgData name="Denton, Alexia" userId="a8f8dd6c-27bd-4b71-a45b-241db260a232" providerId="ADAL" clId="{5E2192AD-0FE2-48B7-B422-AB89704EA7C7}" dt="2022-10-13T15:39:57.121" v="117" actId="26606"/>
          <ac:picMkLst>
            <pc:docMk/>
            <pc:sldMk cId="3184880945" sldId="286"/>
            <ac:picMk id="8" creationId="{112D93E0-ECCF-4201-AE15-BE6CD51D1C77}"/>
          </ac:picMkLst>
        </pc:picChg>
        <pc:picChg chg="add mod">
          <ac:chgData name="Denton, Alexia" userId="a8f8dd6c-27bd-4b71-a45b-241db260a232" providerId="ADAL" clId="{5E2192AD-0FE2-48B7-B422-AB89704EA7C7}" dt="2022-10-13T15:40:07.961" v="119" actId="1076"/>
          <ac:picMkLst>
            <pc:docMk/>
            <pc:sldMk cId="3184880945" sldId="286"/>
            <ac:picMk id="12" creationId="{98403FE3-889F-4848-ABCD-4EF7D1705C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E01D039F-52A4-4456-B74F-B05EB6295D69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9" tIns="48320" rIns="96639" bIns="483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B37B1E85-34A4-4C5A-A082-8B699300D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E85-34A4-4C5A-A082-8B699300D4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8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E85-34A4-4C5A-A082-8B699300D4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9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74E9E7E5-6E8A-29C6-ADA8-389FFBBB9986}"/>
              </a:ext>
            </a:extLst>
          </p:cNvPr>
          <p:cNvSpPr/>
          <p:nvPr userDrawn="1"/>
        </p:nvSpPr>
        <p:spPr>
          <a:xfrm>
            <a:off x="0" y="1587084"/>
            <a:ext cx="6446352" cy="5270916"/>
          </a:xfrm>
          <a:custGeom>
            <a:avLst/>
            <a:gdLst>
              <a:gd name="connsiteX0" fmla="*/ 2632493 w 6446352"/>
              <a:gd name="connsiteY0" fmla="*/ 0 h 5270916"/>
              <a:gd name="connsiteX1" fmla="*/ 6446352 w 6446352"/>
              <a:gd name="connsiteY1" fmla="*/ 3813859 h 5270916"/>
              <a:gd name="connsiteX2" fmla="*/ 6274889 w 6446352"/>
              <a:gd name="connsiteY2" fmla="*/ 4947984 h 5270916"/>
              <a:gd name="connsiteX3" fmla="*/ 6156694 w 6446352"/>
              <a:gd name="connsiteY3" fmla="*/ 5270916 h 5270916"/>
              <a:gd name="connsiteX4" fmla="*/ 0 w 6446352"/>
              <a:gd name="connsiteY4" fmla="*/ 5270916 h 5270916"/>
              <a:gd name="connsiteX5" fmla="*/ 0 w 6446352"/>
              <a:gd name="connsiteY5" fmla="*/ 1058603 h 5270916"/>
              <a:gd name="connsiteX6" fmla="*/ 206525 w 6446352"/>
              <a:gd name="connsiteY6" fmla="*/ 870900 h 5270916"/>
              <a:gd name="connsiteX7" fmla="*/ 2632493 w 6446352"/>
              <a:gd name="connsiteY7" fmla="*/ 0 h 527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6352" h="5270916">
                <a:moveTo>
                  <a:pt x="2632493" y="0"/>
                </a:moveTo>
                <a:cubicBezTo>
                  <a:pt x="4738829" y="0"/>
                  <a:pt x="6446352" y="1707523"/>
                  <a:pt x="6446352" y="3813859"/>
                </a:cubicBezTo>
                <a:cubicBezTo>
                  <a:pt x="6446352" y="4208797"/>
                  <a:pt x="6386322" y="4589715"/>
                  <a:pt x="6274889" y="4947984"/>
                </a:cubicBezTo>
                <a:lnTo>
                  <a:pt x="6156694" y="5270916"/>
                </a:lnTo>
                <a:lnTo>
                  <a:pt x="0" y="5270916"/>
                </a:lnTo>
                <a:lnTo>
                  <a:pt x="0" y="1058603"/>
                </a:lnTo>
                <a:lnTo>
                  <a:pt x="206525" y="870900"/>
                </a:lnTo>
                <a:cubicBezTo>
                  <a:pt x="865784" y="326831"/>
                  <a:pt x="1710971" y="0"/>
                  <a:pt x="2632493" y="0"/>
                </a:cubicBezTo>
                <a:close/>
              </a:path>
            </a:pathLst>
          </a:custGeom>
          <a:solidFill>
            <a:srgbClr val="00A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876740-39B8-5A8D-376F-ECF6530785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982" y="4399301"/>
            <a:ext cx="3181384" cy="17432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9146"/>
              </a:srgbClr>
            </a:outerShdw>
          </a:effectLst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D16316ED-5055-E296-0E37-FB17A40E237B}"/>
              </a:ext>
            </a:extLst>
          </p:cNvPr>
          <p:cNvSpPr>
            <a:spLocks noChangeAspect="1"/>
          </p:cNvSpPr>
          <p:nvPr userDrawn="1"/>
        </p:nvSpPr>
        <p:spPr>
          <a:xfrm>
            <a:off x="-980456" y="1587083"/>
            <a:ext cx="7175170" cy="7498080"/>
          </a:xfrm>
          <a:custGeom>
            <a:avLst/>
            <a:gdLst>
              <a:gd name="connsiteX0" fmla="*/ 1958904 w 7175170"/>
              <a:gd name="connsiteY0" fmla="*/ 7197687 h 7498080"/>
              <a:gd name="connsiteX1" fmla="*/ 4898200 w 7175170"/>
              <a:gd name="connsiteY1" fmla="*/ 7197687 h 7498080"/>
              <a:gd name="connsiteX2" fmla="*/ 4885426 w 7175170"/>
              <a:gd name="connsiteY2" fmla="*/ 7203462 h 7498080"/>
              <a:gd name="connsiteX3" fmla="*/ 3426130 w 7175170"/>
              <a:gd name="connsiteY3" fmla="*/ 7498080 h 7498080"/>
              <a:gd name="connsiteX4" fmla="*/ 2104855 w 7175170"/>
              <a:gd name="connsiteY4" fmla="*/ 7258619 h 7498080"/>
              <a:gd name="connsiteX5" fmla="*/ 0 w 7175170"/>
              <a:gd name="connsiteY5" fmla="*/ 5270916 h 7498080"/>
              <a:gd name="connsiteX6" fmla="*/ 294656 w 7175170"/>
              <a:gd name="connsiteY6" fmla="*/ 5270916 h 7498080"/>
              <a:gd name="connsiteX7" fmla="*/ 294656 w 7175170"/>
              <a:gd name="connsiteY7" fmla="*/ 5810027 h 7498080"/>
              <a:gd name="connsiteX8" fmla="*/ 168167 w 7175170"/>
              <a:gd name="connsiteY8" fmla="*/ 5605329 h 7498080"/>
              <a:gd name="connsiteX9" fmla="*/ 46786 w 7175170"/>
              <a:gd name="connsiteY9" fmla="*/ 5374404 h 7498080"/>
              <a:gd name="connsiteX10" fmla="*/ 3426130 w 7175170"/>
              <a:gd name="connsiteY10" fmla="*/ 0 h 7498080"/>
              <a:gd name="connsiteX11" fmla="*/ 7175170 w 7175170"/>
              <a:gd name="connsiteY11" fmla="*/ 3749040 h 7498080"/>
              <a:gd name="connsiteX12" fmla="*/ 6880552 w 7175170"/>
              <a:gd name="connsiteY12" fmla="*/ 5208336 h 7498080"/>
              <a:gd name="connsiteX13" fmla="*/ 6850406 w 7175170"/>
              <a:gd name="connsiteY13" fmla="*/ 5270916 h 7498080"/>
              <a:gd name="connsiteX14" fmla="*/ 858456 w 7175170"/>
              <a:gd name="connsiteY14" fmla="*/ 5270916 h 7498080"/>
              <a:gd name="connsiteX15" fmla="*/ 858456 w 7175170"/>
              <a:gd name="connsiteY15" fmla="*/ 1022362 h 7498080"/>
              <a:gd name="connsiteX16" fmla="*/ 1041392 w 7175170"/>
              <a:gd name="connsiteY16" fmla="*/ 856099 h 7498080"/>
              <a:gd name="connsiteX17" fmla="*/ 3426130 w 7175170"/>
              <a:gd name="connsiteY17" fmla="*/ 0 h 74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175170" h="7498080">
                <a:moveTo>
                  <a:pt x="1958904" y="7197687"/>
                </a:moveTo>
                <a:lnTo>
                  <a:pt x="4898200" y="7197687"/>
                </a:lnTo>
                <a:lnTo>
                  <a:pt x="4885426" y="7203462"/>
                </a:lnTo>
                <a:cubicBezTo>
                  <a:pt x="4436897" y="7393174"/>
                  <a:pt x="3943765" y="7498080"/>
                  <a:pt x="3426130" y="7498080"/>
                </a:cubicBezTo>
                <a:cubicBezTo>
                  <a:pt x="2961068" y="7498080"/>
                  <a:pt x="2515784" y="7413401"/>
                  <a:pt x="2104855" y="7258619"/>
                </a:cubicBezTo>
                <a:close/>
                <a:moveTo>
                  <a:pt x="0" y="5270916"/>
                </a:moveTo>
                <a:lnTo>
                  <a:pt x="294656" y="5270916"/>
                </a:lnTo>
                <a:lnTo>
                  <a:pt x="294656" y="5810027"/>
                </a:lnTo>
                <a:lnTo>
                  <a:pt x="168167" y="5605329"/>
                </a:lnTo>
                <a:cubicBezTo>
                  <a:pt x="125127" y="5529953"/>
                  <a:pt x="84628" y="5452939"/>
                  <a:pt x="46786" y="5374404"/>
                </a:cubicBezTo>
                <a:close/>
                <a:moveTo>
                  <a:pt x="3426130" y="0"/>
                </a:moveTo>
                <a:cubicBezTo>
                  <a:pt x="5496668" y="0"/>
                  <a:pt x="7175170" y="1678502"/>
                  <a:pt x="7175170" y="3749040"/>
                </a:cubicBezTo>
                <a:cubicBezTo>
                  <a:pt x="7175170" y="4266675"/>
                  <a:pt x="7070264" y="4759807"/>
                  <a:pt x="6880552" y="5208336"/>
                </a:cubicBezTo>
                <a:lnTo>
                  <a:pt x="6850406" y="5270916"/>
                </a:lnTo>
                <a:lnTo>
                  <a:pt x="858456" y="5270916"/>
                </a:lnTo>
                <a:lnTo>
                  <a:pt x="858456" y="1022362"/>
                </a:lnTo>
                <a:lnTo>
                  <a:pt x="1041392" y="856099"/>
                </a:lnTo>
                <a:cubicBezTo>
                  <a:pt x="1689447" y="321276"/>
                  <a:pt x="2520270" y="0"/>
                  <a:pt x="3426130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 l="13415" t="-24390" r="-13415" b="243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02771" y="276166"/>
            <a:ext cx="11430000" cy="1373070"/>
          </a:xfrm>
        </p:spPr>
        <p:txBody>
          <a:bodyPr>
            <a:normAutofit/>
          </a:bodyPr>
          <a:lstStyle>
            <a:lvl1pPr algn="r">
              <a:defRPr sz="5400">
                <a:solidFill>
                  <a:srgbClr val="F78F1C"/>
                </a:solidFill>
              </a:defRPr>
            </a:lvl1pPr>
          </a:lstStyle>
          <a:p>
            <a:r>
              <a:rPr lang="en-US" sz="4800" dirty="0">
                <a:latin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214257" y="2109551"/>
            <a:ext cx="6618514" cy="1798420"/>
          </a:xfrm>
        </p:spPr>
        <p:txBody>
          <a:bodyPr/>
          <a:lstStyle>
            <a:lvl1pPr algn="r">
              <a:defRPr>
                <a:solidFill>
                  <a:srgbClr val="00A0A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83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0AA3A231-0822-CBAB-F1FF-ECBA66B1BC5D}"/>
              </a:ext>
            </a:extLst>
          </p:cNvPr>
          <p:cNvSpPr/>
          <p:nvPr userDrawn="1"/>
        </p:nvSpPr>
        <p:spPr>
          <a:xfrm>
            <a:off x="0" y="6127071"/>
            <a:ext cx="11966713" cy="567118"/>
          </a:xfrm>
          <a:custGeom>
            <a:avLst/>
            <a:gdLst>
              <a:gd name="connsiteX0" fmla="*/ 11316044 w 11568545"/>
              <a:gd name="connsiteY0" fmla="*/ 290 h 567118"/>
              <a:gd name="connsiteX1" fmla="*/ 11316044 w 11568545"/>
              <a:gd name="connsiteY1" fmla="*/ 567118 h 567118"/>
              <a:gd name="connsiteX2" fmla="*/ 0 w 11568545"/>
              <a:gd name="connsiteY2" fmla="*/ 560348 h 567118"/>
              <a:gd name="connsiteX3" fmla="*/ 0 w 11568545"/>
              <a:gd name="connsiteY3" fmla="*/ 6764 h 56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8545" h="567118">
                <a:moveTo>
                  <a:pt x="11316044" y="290"/>
                </a:moveTo>
                <a:cubicBezTo>
                  <a:pt x="11664121" y="-14749"/>
                  <a:pt x="11641108" y="558935"/>
                  <a:pt x="11316044" y="567118"/>
                </a:cubicBezTo>
                <a:lnTo>
                  <a:pt x="0" y="560348"/>
                </a:lnTo>
                <a:lnTo>
                  <a:pt x="0" y="6764"/>
                </a:lnTo>
                <a:close/>
              </a:path>
            </a:pathLst>
          </a:custGeom>
          <a:gradFill>
            <a:gsLst>
              <a:gs pos="9000">
                <a:srgbClr val="00828E"/>
              </a:gs>
              <a:gs pos="100000">
                <a:srgbClr val="00A0AF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F35546-0645-B4CF-106D-0C37E15C3F78}"/>
              </a:ext>
            </a:extLst>
          </p:cNvPr>
          <p:cNvSpPr/>
          <p:nvPr userDrawn="1"/>
        </p:nvSpPr>
        <p:spPr>
          <a:xfrm>
            <a:off x="0" y="226707"/>
            <a:ext cx="12192000" cy="1091292"/>
          </a:xfrm>
          <a:prstGeom prst="rect">
            <a:avLst/>
          </a:prstGeom>
          <a:gradFill>
            <a:gsLst>
              <a:gs pos="9000">
                <a:srgbClr val="F77600"/>
              </a:gs>
              <a:gs pos="100000">
                <a:srgbClr val="F78F1C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51008" y="6356350"/>
            <a:ext cx="2030392" cy="365125"/>
          </a:xfrm>
        </p:spPr>
        <p:txBody>
          <a:bodyPr/>
          <a:lstStyle/>
          <a:p>
            <a:fld id="{42A24830-8569-456B-BFAB-55022A06B194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9024-31DC-4851-9F85-91E91F71B5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0321" y="1655659"/>
            <a:ext cx="10888224" cy="428053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108525" y="6189967"/>
            <a:ext cx="77643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FA19E01-6FA7-4F2D-BD5B-0499F6E6E2C4}" type="slidenum">
              <a:rPr lang="en-US" sz="2000" b="0" i="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2000" b="0" i="0" baseline="0" dirty="0">
              <a:solidFill>
                <a:schemeClr val="bg1"/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80321" y="237061"/>
            <a:ext cx="10888224" cy="1080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4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0AA3A231-0822-CBAB-F1FF-ECBA66B1BC5D}"/>
              </a:ext>
            </a:extLst>
          </p:cNvPr>
          <p:cNvSpPr/>
          <p:nvPr userDrawn="1"/>
        </p:nvSpPr>
        <p:spPr>
          <a:xfrm>
            <a:off x="0" y="6127071"/>
            <a:ext cx="11966713" cy="567118"/>
          </a:xfrm>
          <a:custGeom>
            <a:avLst/>
            <a:gdLst>
              <a:gd name="connsiteX0" fmla="*/ 11316044 w 11568545"/>
              <a:gd name="connsiteY0" fmla="*/ 290 h 567118"/>
              <a:gd name="connsiteX1" fmla="*/ 11316044 w 11568545"/>
              <a:gd name="connsiteY1" fmla="*/ 567118 h 567118"/>
              <a:gd name="connsiteX2" fmla="*/ 0 w 11568545"/>
              <a:gd name="connsiteY2" fmla="*/ 560348 h 567118"/>
              <a:gd name="connsiteX3" fmla="*/ 0 w 11568545"/>
              <a:gd name="connsiteY3" fmla="*/ 6764 h 56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8545" h="567118">
                <a:moveTo>
                  <a:pt x="11316044" y="290"/>
                </a:moveTo>
                <a:cubicBezTo>
                  <a:pt x="11664121" y="-14749"/>
                  <a:pt x="11641108" y="558935"/>
                  <a:pt x="11316044" y="567118"/>
                </a:cubicBezTo>
                <a:lnTo>
                  <a:pt x="0" y="560348"/>
                </a:lnTo>
                <a:lnTo>
                  <a:pt x="0" y="6764"/>
                </a:lnTo>
                <a:close/>
              </a:path>
            </a:pathLst>
          </a:custGeom>
          <a:gradFill>
            <a:gsLst>
              <a:gs pos="9000">
                <a:srgbClr val="00828E"/>
              </a:gs>
              <a:gs pos="100000">
                <a:srgbClr val="00A0AF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51008" y="6356350"/>
            <a:ext cx="2030392" cy="365125"/>
          </a:xfrm>
        </p:spPr>
        <p:txBody>
          <a:bodyPr/>
          <a:lstStyle/>
          <a:p>
            <a:fld id="{42A24830-8569-456B-BFAB-55022A06B194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9024-31DC-4851-9F85-91E91F71B5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108525" y="6189967"/>
            <a:ext cx="77643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FA19E01-6FA7-4F2D-BD5B-0499F6E6E2C4}" type="slidenum">
              <a:rPr lang="en-US" sz="2000" b="0" i="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2000" b="0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9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24830-8569-456B-BFAB-55022A06B194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9024-31DC-4851-9F85-91E91F71B5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5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70A647-E07B-0096-5317-7F8F86B20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Florida Department of Health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06FCD8-9FB9-0073-4037-E4E4EB9D3B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National Colorectal Cancer Virtual Training</a:t>
            </a:r>
          </a:p>
          <a:p>
            <a:r>
              <a:rPr lang="en-US" b="1" dirty="0"/>
              <a:t>November 1-2, 2022</a:t>
            </a:r>
          </a:p>
        </p:txBody>
      </p:sp>
    </p:spTree>
    <p:extLst>
      <p:ext uri="{BB962C8B-B14F-4D97-AF65-F5344CB8AC3E}">
        <p14:creationId xmlns:p14="http://schemas.microsoft.com/office/powerpoint/2010/main" val="152762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AED8A04-B3FA-414C-87FE-F4821107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FDOH-CRCCP Partners</a:t>
            </a:r>
            <a:endParaRPr lang="en-US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6FADCEF1-60D6-494C-9636-F9A55D4E9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8475" y="1795422"/>
            <a:ext cx="2819400" cy="73342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2B4803-D3F2-4512-A40F-F9198BDFA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21" y="3093406"/>
            <a:ext cx="4591050" cy="1019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06F7B4-D8BE-426F-978B-25C9EE374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297" y="4390027"/>
            <a:ext cx="1745756" cy="1342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A35E30-50DD-4A80-BE9B-8F1D89FC5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829" y="1571584"/>
            <a:ext cx="5133975" cy="1181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FDB4FB-63A1-45D4-B193-EA669E2FEE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717" y="3006269"/>
            <a:ext cx="2038197" cy="16889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29421A-8548-43C7-8A4C-D00CBDAD4A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2233" y="4626979"/>
            <a:ext cx="1681163" cy="124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C142C0-2F92-4CA1-B7CC-0B21011611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0476" y="4658447"/>
            <a:ext cx="2789131" cy="1065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D2D513-E69C-43D6-8846-78B26F340B42}"/>
              </a:ext>
            </a:extLst>
          </p:cNvPr>
          <p:cNvSpPr txBox="1"/>
          <p:nvPr/>
        </p:nvSpPr>
        <p:spPr>
          <a:xfrm>
            <a:off x="5136858" y="5801576"/>
            <a:ext cx="8134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This slide highlights program partners and partner health systems</a:t>
            </a:r>
          </a:p>
        </p:txBody>
      </p:sp>
    </p:spTree>
    <p:extLst>
      <p:ext uri="{BB962C8B-B14F-4D97-AF65-F5344CB8AC3E}">
        <p14:creationId xmlns:p14="http://schemas.microsoft.com/office/powerpoint/2010/main" val="310700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81511-8476-5955-FE34-A98EC51E4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165" y="2239600"/>
            <a:ext cx="8690182" cy="3746851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University of Central Florida, Program Evaluation and Educational Research Group (PEER)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Program evaluation services for FDOH-CRCCP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Collaborative efforts to achieve programmatic goals via cost-effective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Program analysis to ensure goals are achieved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Reviews trends to assess programmatic success compared to national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Program improvement efforts</a:t>
            </a:r>
          </a:p>
          <a:p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AED8A04-B3FA-414C-87FE-F4821107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Program Evaluation Partner</a:t>
            </a: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440D335-B468-46BC-A877-0E9B0ABCA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87" y="1313759"/>
            <a:ext cx="4590686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7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7EB3E1-E610-4BB3-8D86-07305117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Implementation Partners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E0D64F-7E9F-4D67-BAEE-A63BB615A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655659"/>
            <a:ext cx="9772362" cy="428053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University of Central Florida, Advancing Resources to Change Health Care (HealthARCH)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/>
              <a:t>Quality Improvement Consultant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/>
              <a:t>Works with PHS/HSPCCs to assess baseline data and processes to develop project implementation plan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/>
              <a:t>Implements evidence-based interventions to EHR systems and provider 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American Cancer Society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/>
              <a:t>Professional Development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/>
              <a:t>Identification of potential partner health systems by region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2D93E0-ECCF-4201-AE15-BE6CD51D1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677" y="1655659"/>
            <a:ext cx="1745756" cy="1342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03FE3-889F-4848-ABCD-4EF7D1705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382" y="4215861"/>
            <a:ext cx="1681163" cy="12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80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R Presentation 2018-2019 House Health Care October 2017" id="{1B430638-5FF5-467E-BDE4-07FE6A413B85}" vid="{B1C51724-9329-4282-970F-F210334DD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E958CD6A3454CB72DBB5671EDB994" ma:contentTypeVersion="7" ma:contentTypeDescription="Create a new document." ma:contentTypeScope="" ma:versionID="4c7809a9740f7582bdfdc626db0f94ea">
  <xsd:schema xmlns:xsd="http://www.w3.org/2001/XMLSchema" xmlns:xs="http://www.w3.org/2001/XMLSchema" xmlns:p="http://schemas.microsoft.com/office/2006/metadata/properties" xmlns:ns2="http://schemas.microsoft.com/sharepoint/v4" xmlns:ns3="5135d448-7db8-4e87-b24c-bed23cdadd72" xmlns:ns4="e99147cf-08b1-4695-8385-700f34ef29a5" targetNamespace="http://schemas.microsoft.com/office/2006/metadata/properties" ma:root="true" ma:fieldsID="3c0b41dc1c569e1bfd5af90cac0f2862" ns2:_="" ns3:_="" ns4:_="">
    <xsd:import namespace="http://schemas.microsoft.com/sharepoint/v4"/>
    <xsd:import namespace="5135d448-7db8-4e87-b24c-bed23cdadd72"/>
    <xsd:import namespace="e99147cf-08b1-4695-8385-700f34ef29a5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5d448-7db8-4e87-b24c-bed23cdadd72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147cf-08b1-4695-8385-700f34ef29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SharedWithUsers xmlns="5135d448-7db8-4e87-b24c-bed23cdadd72">
      <UserInfo>
        <DisplayName>Wachira, Mary M</DisplayName>
        <AccountId>7102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8E2648C-C106-49B5-98F7-849165735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5135d448-7db8-4e87-b24c-bed23cdadd72"/>
    <ds:schemaRef ds:uri="e99147cf-08b1-4695-8385-700f34ef29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5F5522-9C9E-4373-9706-AE416C1249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77DC1F-5DBD-4DD5-B036-381D66BEB518}">
  <ds:schemaRefs>
    <ds:schemaRef ds:uri="http://purl.org/dc/elements/1.1/"/>
    <ds:schemaRef ds:uri="http://schemas.microsoft.com/office/infopath/2007/PartnerControls"/>
    <ds:schemaRef ds:uri="http://schemas.microsoft.com/sharepoint/v4"/>
    <ds:schemaRef ds:uri="http://purl.org/dc/terms/"/>
    <ds:schemaRef ds:uri="5135d448-7db8-4e87-b24c-bed23cdadd72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e99147cf-08b1-4695-8385-700f34ef29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LBR Presentation 2018-2019 House Health Care October 2017</Template>
  <TotalTime>22375</TotalTime>
  <Words>135</Words>
  <Application>Microsoft Office PowerPoint</Application>
  <PresentationFormat>Widescreen</PresentationFormat>
  <Paragraphs>22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Trebuchet MS</vt:lpstr>
      <vt:lpstr>Office Theme</vt:lpstr>
      <vt:lpstr>Florida Department of Health</vt:lpstr>
      <vt:lpstr>FDOH-CRCCP Partners</vt:lpstr>
      <vt:lpstr>Program Evaluation Partner</vt:lpstr>
      <vt:lpstr>Program Implementation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Year 2018-2019 Legislative Budget Request &amp; Schedule VIII-B</dc:title>
  <dc:creator>Gentle, Ty</dc:creator>
  <cp:lastModifiedBy>Denton, Alexia</cp:lastModifiedBy>
  <cp:revision>157</cp:revision>
  <cp:lastPrinted>2022-10-13T15:43:14Z</cp:lastPrinted>
  <dcterms:created xsi:type="dcterms:W3CDTF">2017-10-03T17:39:10Z</dcterms:created>
  <dcterms:modified xsi:type="dcterms:W3CDTF">2022-10-13T15:44:10Z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0x010100E26E958CD6A3454CB72DBB5671EDB994</vt:lpwstr>
  </property>
</Properties>
</file>