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4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3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6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6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BEB1710-9A38-40B7-A430-C3FE227B5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914" y="-578781"/>
            <a:ext cx="7953827" cy="995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4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Hooten, Andrea</dc:creator>
  <cp:lastModifiedBy>Hooten, Andrea</cp:lastModifiedBy>
  <cp:revision>2</cp:revision>
  <dcterms:created xsi:type="dcterms:W3CDTF">2022-10-31T16:31:41Z</dcterms:created>
  <dcterms:modified xsi:type="dcterms:W3CDTF">2022-10-31T16:34:43Z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a390d5-a4f3-448c-8368-24080179bc53_Enabled">
    <vt:lpwstr>true</vt:lpwstr>
  </property>
  <property fmtid="{D5CDD505-2E9C-101B-9397-08002B2CF9AE}" pid="3" name="MSIP_Label_8ca390d5-a4f3-448c-8368-24080179bc53_SetDate">
    <vt:lpwstr>2022-10-31T16:31:41Z</vt:lpwstr>
  </property>
  <property fmtid="{D5CDD505-2E9C-101B-9397-08002B2CF9AE}" pid="4" name="MSIP_Label_8ca390d5-a4f3-448c-8368-24080179bc53_Method">
    <vt:lpwstr>Standard</vt:lpwstr>
  </property>
  <property fmtid="{D5CDD505-2E9C-101B-9397-08002B2CF9AE}" pid="5" name="MSIP_Label_8ca390d5-a4f3-448c-8368-24080179bc53_Name">
    <vt:lpwstr>Low Risk</vt:lpwstr>
  </property>
  <property fmtid="{D5CDD505-2E9C-101B-9397-08002B2CF9AE}" pid="6" name="MSIP_Label_8ca390d5-a4f3-448c-8368-24080179bc53_SiteId">
    <vt:lpwstr>5b703aa0-061f-4ed9-beca-765a39ee1304</vt:lpwstr>
  </property>
  <property fmtid="{D5CDD505-2E9C-101B-9397-08002B2CF9AE}" pid="7" name="MSIP_Label_8ca390d5-a4f3-448c-8368-24080179bc53_ActionId">
    <vt:lpwstr>4f3f2ac1-e1aa-494a-86ca-319213de18ec</vt:lpwstr>
  </property>
  <property fmtid="{D5CDD505-2E9C-101B-9397-08002B2CF9AE}" pid="8" name="MSIP_Label_8ca390d5-a4f3-448c-8368-24080179bc53_ContentBits">
    <vt:lpwstr>0</vt:lpwstr>
  </property>
</Properties>
</file>