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B8BA-3212-49A8-B5FD-E2C7D3FAF746}" type="datetimeFigureOut">
              <a:rPr lang="en-US" smtClean="0"/>
              <a:t>8/1/22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EF966-ED30-4696-B2F0-A5C8E0514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6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(Mark’s slide)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F8A2-8E32-4D8E-8DA1-29ED148C0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D6171-58DD-2A28-3EFE-677EC3BC7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D6099-FF2E-7987-1A9D-266A937D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3098B-A449-B5ED-1F97-5519C507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4B7CA-5594-D757-D9D3-19711357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0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7D31-A97C-BD9F-42A8-9932C794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A339D-4BA6-A4FC-E313-A78EC221A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D64F5-356F-1784-333F-42876366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7EB52-6BB8-CD90-ABFD-21602E73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CA7C3-4A9E-8D44-0C2A-AC2D15C5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3385E-BD76-B7C6-D379-BFD9EA312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CA932-7E67-6E88-EBE3-997A8A830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181FD-9987-87F7-E1D0-55093307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7676-042D-A825-2F96-C506DE61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A9297-95DA-880E-D527-91130916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6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US" smtClean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pPr/>
              <a:t>‹#›</a:t>
            </a:fld>
            <a:endParaRPr lang="en-US">
              <a:solidFill>
                <a:srgbClr val="888888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25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E92C-B39E-9472-34D4-CB20F9EB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8DD85-5DF0-C134-284C-16CB97B73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0FF49-F107-5990-4A50-E84F3FCA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F769-D7C0-DF9A-7CC0-107B32C4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14A9B-8ED8-D1A3-CAEF-E8AE283C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8847-974E-0D1C-6F1D-51101753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172D0-E680-3518-0E2C-253F954AC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721DD-1754-28CA-2BA2-2D090559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32345-19E7-3841-3FF9-30B96BAA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BABEE-F0E0-2CD0-3807-F8EEEFA2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7382-BF52-7F85-6CD3-EDCCE14C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2BDC3-9033-2B96-702F-2BA01633B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8A421-3046-4753-AD34-06CC11890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6FDD2-B12D-CEF0-1883-B3F02072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43DAF-6EC8-92CF-3AB1-55C14703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6948B-EB62-EB40-0642-450F3EE8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1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CE2A-F104-F964-80F2-915FD6A82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ECAE3-0C5B-B1D2-12F8-157711DA7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54DC0-4762-3B7A-8A1C-FCDD9A50A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C2F1F-FA2C-8764-B94E-AF973BA70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3B94E-3718-2129-FCE2-D55085565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A659E-4B91-C334-ADDC-4BDA0097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D686D-CF83-845B-C3D7-7516640E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AAD61-5175-FDD3-AE45-A9607267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D52F-9834-7988-71D8-4519A636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24DCF-1A99-692A-ABC9-790C91AE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61FED-C136-53DB-6473-E7D453CF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37651-1CA9-AACD-3ACC-ACDA46AB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051B13-5AB4-9E9C-1113-3DAE1D4B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104F-09E3-148E-3424-32A7AC9D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3CEDD-0438-C93B-B151-1ED551ED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EE64-A283-6C3A-795C-4C123203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D0C8-562F-2595-699D-2B448724F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15B8C-5379-5C96-1892-9CB334561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713CA-6118-1135-E67F-429F0CE0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2DF23-7339-E08F-C8BD-BD356297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A52D5-C03F-8ECB-C6CA-D59C619D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7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DD725-F25D-7E81-D076-885AA067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95152-2F14-9F7F-0D59-8D3C27915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2B818-3CC2-1B4E-9DB5-92285301C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42C43-B9D2-30C4-F034-F84DFF9C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52D0B-B015-28E4-A40D-1293DE4A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A2A2C-D780-BC28-78F4-306699B1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68A42-C0BF-3E81-A973-C40C35D2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CC9EA-0FF6-EFE5-3E90-37E01810E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AF87C-41D6-58DF-DCD0-BAE8AE2E0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CD0D-BCC4-4001-8A6D-FBB9D636C5A6}" type="datetimeFigureOut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7953F-EBC2-670D-86A9-EB711CD07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3227-5AAB-D733-05A4-BAD983A57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096B-284C-4210-B505-1FC4208A8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3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ptec.gptchb.org/" TargetMode="External"/><Relationship Id="rId2" Type="http://schemas.openxmlformats.org/officeDocument/2006/relationships/hyperlink" Target="https://www.nec.navajo-nsn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6A1E4E-3FBA-4B8A-A64E-BE34F940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Indigenous Evaluation (perspective of a qualitative researcher)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A1BD7D-00AE-7091-5E73-841AA0F80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Components</a:t>
            </a:r>
          </a:p>
          <a:p>
            <a:pPr lvl="1"/>
            <a:r>
              <a:rPr lang="en-US" dirty="0"/>
              <a:t>Framework guided by cultural perspective</a:t>
            </a:r>
          </a:p>
          <a:p>
            <a:pPr lvl="1"/>
            <a:r>
              <a:rPr lang="en-US" dirty="0"/>
              <a:t>Methods</a:t>
            </a:r>
          </a:p>
          <a:p>
            <a:pPr lvl="2"/>
            <a:r>
              <a:rPr lang="en-US" dirty="0"/>
              <a:t>Open ended</a:t>
            </a:r>
          </a:p>
          <a:p>
            <a:pPr lvl="2"/>
            <a:r>
              <a:rPr lang="en-US" dirty="0"/>
              <a:t>Storytelling</a:t>
            </a:r>
          </a:p>
          <a:p>
            <a:pPr lvl="2"/>
            <a:r>
              <a:rPr lang="en-US" dirty="0"/>
              <a:t>Talking circles</a:t>
            </a:r>
          </a:p>
          <a:p>
            <a:pPr lvl="1"/>
            <a:r>
              <a:rPr lang="en-US" dirty="0"/>
              <a:t>Analysis/Interpretation of data</a:t>
            </a:r>
          </a:p>
          <a:p>
            <a:r>
              <a:rPr lang="en-US" dirty="0"/>
              <a:t>Interest in Indigenous Evaluation using quantitative approaches</a:t>
            </a:r>
          </a:p>
          <a:p>
            <a:pPr lvl="1"/>
            <a:r>
              <a:rPr lang="en-US" dirty="0"/>
              <a:t>Navajo Nation Epidemiology Center  </a:t>
            </a:r>
            <a:r>
              <a:rPr lang="en-US" dirty="0">
                <a:hlinkClick r:id="rId2"/>
              </a:rPr>
              <a:t>https://www.nec.navajo-nsn.gov/</a:t>
            </a:r>
            <a:endParaRPr lang="en-US" dirty="0"/>
          </a:p>
          <a:p>
            <a:pPr lvl="1"/>
            <a:r>
              <a:rPr lang="en-US" dirty="0"/>
              <a:t>Great Plains Epidemiology Center  </a:t>
            </a:r>
            <a:r>
              <a:rPr lang="en-US" dirty="0">
                <a:hlinkClick r:id="rId3"/>
              </a:rPr>
              <a:t>https://gptec.gptchb.org/</a:t>
            </a:r>
            <a:endParaRPr lang="en-US" dirty="0"/>
          </a:p>
          <a:p>
            <a:pPr lvl="1"/>
            <a:r>
              <a:rPr lang="en-US" dirty="0"/>
              <a:t>Look at variables and interpretation of data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3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469814" y="101600"/>
            <a:ext cx="9379595" cy="1417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>
              <a:buSzPts val="3200"/>
            </a:pPr>
            <a:r>
              <a:rPr lang="en-US" sz="3200" dirty="0">
                <a:latin typeface="Arial"/>
                <a:ea typeface="Arial"/>
                <a:cs typeface="Arial"/>
                <a:sym typeface="Arial"/>
              </a:rPr>
              <a:t>Diné Educational Philosophy applied to Public Health Research and Evaluation</a:t>
            </a:r>
            <a:endParaRPr dirty="0"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048067" y="1687796"/>
            <a:ext cx="3750906" cy="4061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70000"/>
              </a:lnSpc>
              <a:spcBef>
                <a:spcPts val="0"/>
              </a:spcBef>
              <a:buSzPts val="2220"/>
            </a:pPr>
            <a:r>
              <a:rPr lang="en-US" sz="2220" dirty="0">
                <a:latin typeface="Arial"/>
                <a:ea typeface="Arial"/>
                <a:cs typeface="Arial"/>
                <a:sym typeface="Arial"/>
              </a:rPr>
              <a:t>Nitsáhákees</a:t>
            </a:r>
            <a:endParaRPr dirty="0"/>
          </a:p>
          <a:p>
            <a:pPr marL="742950" lvl="1" indent="-285750">
              <a:lnSpc>
                <a:spcPct val="100000"/>
              </a:lnSpc>
              <a:spcBef>
                <a:spcPts val="370"/>
              </a:spcBef>
              <a:buSzPts val="1850"/>
            </a:pPr>
            <a:r>
              <a:rPr lang="en-US" sz="1850" dirty="0">
                <a:latin typeface="Arial"/>
                <a:ea typeface="Arial"/>
                <a:cs typeface="Arial"/>
                <a:sym typeface="Arial"/>
              </a:rPr>
              <a:t>Learning concepts in the classroom or from the literature</a:t>
            </a:r>
            <a:endParaRPr dirty="0"/>
          </a:p>
          <a:p>
            <a:pPr marL="457200" lvl="1" indent="0">
              <a:lnSpc>
                <a:spcPct val="70000"/>
              </a:lnSpc>
              <a:spcBef>
                <a:spcPts val="370"/>
              </a:spcBef>
              <a:buSzPts val="1850"/>
              <a:buNone/>
            </a:pPr>
            <a:endParaRPr sz="1850"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0000"/>
              </a:lnSpc>
              <a:spcBef>
                <a:spcPts val="444"/>
              </a:spcBef>
              <a:buSzPts val="2220"/>
            </a:pPr>
            <a:r>
              <a:rPr lang="en-US" sz="2220" dirty="0">
                <a:latin typeface="Arial"/>
                <a:ea typeface="Arial"/>
                <a:cs typeface="Arial"/>
                <a:sym typeface="Arial"/>
              </a:rPr>
              <a:t>Nahat’á</a:t>
            </a:r>
            <a:endParaRPr dirty="0"/>
          </a:p>
          <a:p>
            <a:pPr marL="742950" lvl="1" indent="-285750">
              <a:lnSpc>
                <a:spcPct val="70000"/>
              </a:lnSpc>
              <a:spcBef>
                <a:spcPts val="370"/>
              </a:spcBef>
              <a:buSzPts val="1850"/>
            </a:pPr>
            <a:r>
              <a:rPr lang="en-US" sz="1850" dirty="0">
                <a:latin typeface="Arial"/>
                <a:ea typeface="Arial"/>
                <a:cs typeface="Arial"/>
                <a:sym typeface="Arial"/>
              </a:rPr>
              <a:t>Team or group work </a:t>
            </a:r>
            <a:endParaRPr dirty="0"/>
          </a:p>
          <a:p>
            <a:pPr marL="457200" lvl="1" indent="0">
              <a:lnSpc>
                <a:spcPct val="70000"/>
              </a:lnSpc>
              <a:spcBef>
                <a:spcPts val="370"/>
              </a:spcBef>
              <a:buSzPts val="1850"/>
              <a:buNone/>
            </a:pPr>
            <a:endParaRPr sz="1850"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0000"/>
              </a:lnSpc>
              <a:spcBef>
                <a:spcPts val="444"/>
              </a:spcBef>
              <a:buSzPts val="2220"/>
            </a:pPr>
            <a:r>
              <a:rPr lang="en-US" sz="2220" dirty="0">
                <a:latin typeface="Arial"/>
                <a:ea typeface="Arial"/>
                <a:cs typeface="Arial"/>
                <a:sym typeface="Arial"/>
              </a:rPr>
              <a:t>Iiná</a:t>
            </a:r>
            <a:endParaRPr dirty="0"/>
          </a:p>
          <a:p>
            <a:pPr marL="742950" lvl="1" indent="-285750">
              <a:lnSpc>
                <a:spcPct val="100000"/>
              </a:lnSpc>
              <a:spcBef>
                <a:spcPts val="370"/>
              </a:spcBef>
              <a:buSzPts val="1850"/>
            </a:pPr>
            <a:r>
              <a:rPr lang="en-US" sz="1850" dirty="0">
                <a:latin typeface="Arial"/>
                <a:ea typeface="Arial"/>
                <a:cs typeface="Arial"/>
                <a:sym typeface="Arial"/>
              </a:rPr>
              <a:t>Practicum/data collection in the community</a:t>
            </a:r>
            <a:endParaRPr dirty="0"/>
          </a:p>
          <a:p>
            <a:pPr marL="457200" lvl="1" indent="0">
              <a:lnSpc>
                <a:spcPct val="70000"/>
              </a:lnSpc>
              <a:spcBef>
                <a:spcPts val="370"/>
              </a:spcBef>
              <a:buSzPts val="1850"/>
              <a:buNone/>
            </a:pPr>
            <a:endParaRPr sz="1850"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70000"/>
              </a:lnSpc>
              <a:spcBef>
                <a:spcPts val="444"/>
              </a:spcBef>
              <a:buSzPts val="2220"/>
            </a:pPr>
            <a:r>
              <a:rPr lang="en-US" sz="2220" dirty="0">
                <a:latin typeface="Arial"/>
                <a:ea typeface="Arial"/>
                <a:cs typeface="Arial"/>
                <a:sym typeface="Arial"/>
              </a:rPr>
              <a:t>Siihasin</a:t>
            </a:r>
            <a:endParaRPr dirty="0"/>
          </a:p>
          <a:p>
            <a:pPr marL="742950" lvl="1" indent="-285750">
              <a:lnSpc>
                <a:spcPct val="100000"/>
              </a:lnSpc>
              <a:spcBef>
                <a:spcPts val="370"/>
              </a:spcBef>
              <a:buSzPts val="1850"/>
            </a:pPr>
            <a:r>
              <a:rPr lang="en-US" sz="1850" dirty="0">
                <a:latin typeface="Arial"/>
                <a:ea typeface="Arial"/>
                <a:cs typeface="Arial"/>
                <a:sym typeface="Arial"/>
              </a:rPr>
              <a:t>Interpretation and summary, final presentation</a:t>
            </a:r>
            <a:endParaRPr dirty="0"/>
          </a:p>
          <a:p>
            <a:pPr marL="342900" indent="-342900">
              <a:lnSpc>
                <a:spcPct val="70000"/>
              </a:lnSpc>
              <a:spcBef>
                <a:spcPts val="444"/>
              </a:spcBef>
              <a:buSzPts val="2220"/>
              <a:buNone/>
            </a:pPr>
            <a:endParaRPr sz="222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8" name="Shape 148"/>
          <p:cNvGrpSpPr/>
          <p:nvPr/>
        </p:nvGrpSpPr>
        <p:grpSpPr>
          <a:xfrm>
            <a:off x="4515416" y="587830"/>
            <a:ext cx="6511519" cy="6658178"/>
            <a:chOff x="1608" y="1007"/>
            <a:chExt cx="2832" cy="2851"/>
          </a:xfrm>
        </p:grpSpPr>
        <p:sp>
          <p:nvSpPr>
            <p:cNvPr id="149" name="Shape 149"/>
            <p:cNvSpPr/>
            <p:nvPr/>
          </p:nvSpPr>
          <p:spPr>
            <a:xfrm>
              <a:off x="1608" y="1007"/>
              <a:ext cx="2832" cy="28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0" name="Shape 150"/>
            <p:cNvCxnSpPr/>
            <p:nvPr/>
          </p:nvCxnSpPr>
          <p:spPr>
            <a:xfrm rot="10800000">
              <a:off x="2388" y="2432"/>
              <a:ext cx="318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1" name="Shape 151"/>
            <p:cNvSpPr/>
            <p:nvPr/>
          </p:nvSpPr>
          <p:spPr>
            <a:xfrm>
              <a:off x="1660" y="2114"/>
              <a:ext cx="860" cy="636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r>
                <a:rPr lang="en-US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Siihasin</a:t>
              </a:r>
              <a:endParaRPr sz="2400" dirty="0"/>
            </a:p>
            <a:p>
              <a:pPr algn="ctr"/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(Final synthesis</a:t>
              </a:r>
              <a:endParaRPr dirty="0"/>
            </a:p>
            <a:p>
              <a:pPr algn="ctr"/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of knowledge)</a:t>
              </a:r>
              <a:endParaRPr dirty="0"/>
            </a:p>
            <a:p>
              <a:pPr algn="ctr"/>
              <a:endParaRPr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2" name="Shape 152"/>
            <p:cNvCxnSpPr/>
            <p:nvPr/>
          </p:nvCxnSpPr>
          <p:spPr>
            <a:xfrm>
              <a:off x="3024" y="2750"/>
              <a:ext cx="0" cy="31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3" name="Shape 153"/>
            <p:cNvSpPr/>
            <p:nvPr/>
          </p:nvSpPr>
          <p:spPr>
            <a:xfrm>
              <a:off x="2494" y="3050"/>
              <a:ext cx="1060" cy="636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Iiná</a:t>
              </a:r>
              <a:endParaRPr sz="2400" dirty="0"/>
            </a:p>
            <a:p>
              <a:pPr algn="ctr"/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(Living-implementing)</a:t>
              </a:r>
              <a:endParaRPr dirty="0"/>
            </a:p>
          </p:txBody>
        </p:sp>
        <p:cxnSp>
          <p:nvCxnSpPr>
            <p:cNvPr id="154" name="Shape 154"/>
            <p:cNvCxnSpPr/>
            <p:nvPr/>
          </p:nvCxnSpPr>
          <p:spPr>
            <a:xfrm>
              <a:off x="3342" y="2432"/>
              <a:ext cx="318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5" name="Shape 155"/>
            <p:cNvSpPr/>
            <p:nvPr/>
          </p:nvSpPr>
          <p:spPr>
            <a:xfrm>
              <a:off x="3550" y="2114"/>
              <a:ext cx="746" cy="636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Nahat’á</a:t>
              </a:r>
              <a:endParaRPr sz="2400" dirty="0"/>
            </a:p>
            <a:p>
              <a:pPr algn="ctr"/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(Planning)</a:t>
              </a:r>
              <a:endParaRPr dirty="0"/>
            </a:p>
          </p:txBody>
        </p:sp>
        <p:cxnSp>
          <p:nvCxnSpPr>
            <p:cNvPr id="156" name="Shape 156"/>
            <p:cNvCxnSpPr/>
            <p:nvPr/>
          </p:nvCxnSpPr>
          <p:spPr>
            <a:xfrm rot="10800000">
              <a:off x="3024" y="1796"/>
              <a:ext cx="0" cy="31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7" name="Shape 157"/>
            <p:cNvSpPr/>
            <p:nvPr/>
          </p:nvSpPr>
          <p:spPr>
            <a:xfrm>
              <a:off x="2468" y="1160"/>
              <a:ext cx="1086" cy="636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Nitsáhákees</a:t>
              </a:r>
              <a:endParaRPr sz="2400" dirty="0"/>
            </a:p>
            <a:p>
              <a:pPr algn="ctr"/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(Thinking)</a:t>
              </a:r>
              <a:endParaRPr dirty="0"/>
            </a:p>
          </p:txBody>
        </p:sp>
        <p:sp>
          <p:nvSpPr>
            <p:cNvPr id="158" name="Shape 158"/>
            <p:cNvSpPr/>
            <p:nvPr/>
          </p:nvSpPr>
          <p:spPr>
            <a:xfrm>
              <a:off x="2706" y="2114"/>
              <a:ext cx="636" cy="636"/>
            </a:xfrm>
            <a:prstGeom prst="ellipse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9" name="Shape 159" descr="srep_header_1_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520" y="2015"/>
              <a:ext cx="1060" cy="90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" name="Picture 2" descr="C:\Users\mcbauer\Dropbox\FY 2017-18\50thAnniversaryDCLogo.gif">
            <a:extLst>
              <a:ext uri="{FF2B5EF4-FFF2-40B4-BE49-F238E27FC236}">
                <a16:creationId xmlns:a16="http://schemas.microsoft.com/office/drawing/2014/main" id="{1A993541-028D-2041-B270-293FA0283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831" y="1063780"/>
            <a:ext cx="1258680" cy="132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4F142845C07841AE13FC0C5A8C8368" ma:contentTypeVersion="9" ma:contentTypeDescription="Create a new document." ma:contentTypeScope="" ma:versionID="ac92a7bcfdc1354ed188c797f671cd46">
  <xsd:schema xmlns:xsd="http://www.w3.org/2001/XMLSchema" xmlns:xs="http://www.w3.org/2001/XMLSchema" xmlns:p="http://schemas.microsoft.com/office/2006/metadata/properties" xmlns:ns2="f852a69e-c84b-40ee-89b3-339f77304101" xmlns:ns3="329c9596-9af9-4b23-a839-edf574b8b5ad" targetNamespace="http://schemas.microsoft.com/office/2006/metadata/properties" ma:root="true" ma:fieldsID="6692a38c79b8c7ce9726f9172f23eff0" ns2:_="" ns3:_="">
    <xsd:import namespace="f852a69e-c84b-40ee-89b3-339f77304101"/>
    <xsd:import namespace="329c9596-9af9-4b23-a839-edf574b8b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2a69e-c84b-40ee-89b3-339f77304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c9596-9af9-4b23-a839-edf574b8b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AFFAAE-1B3A-4556-AB01-1CEB94FC95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327309-4DAC-43AF-9F2F-B20F2C93F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52a69e-c84b-40ee-89b3-339f77304101"/>
    <ds:schemaRef ds:uri="329c9596-9af9-4b23-a839-edf574b8b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131</Words>
  <Application>Microsoft Macintosh PowerPoint</Application>
  <PresentationFormat>Widescreen</PresentationFormat>
  <Paragraphs>38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Indigenous Evaluation (perspective of a qualitative researcher)</vt:lpstr>
      <vt:lpstr>Diné Educational Philosophy applied to Public Health Research and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Evaluation (perspective of a qualitative researcher)</dc:title>
  <dc:creator>Nicolette</dc:creator>
  <cp:lastModifiedBy>Microsoft Office User</cp:lastModifiedBy>
  <cp:revision>1</cp:revision>
  <dcterms:created xsi:type="dcterms:W3CDTF">2022-06-21T16:20:29Z</dcterms:created>
  <dcterms:modified xsi:type="dcterms:W3CDTF">2022-08-01T15:45:57Z</dcterms:modified>
</cp:coreProperties>
</file>